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Default Extension="vml" ContentType="application/vnd.openxmlformats-officedocument.vmlDrawing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Default Extension="sldx" ContentType="application/vnd.openxmlformats-officedocument.presentationml.slide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5" r:id="rId3"/>
    <p:sldId id="256" r:id="rId4"/>
    <p:sldId id="265" r:id="rId5"/>
    <p:sldId id="262" r:id="rId6"/>
    <p:sldId id="263" r:id="rId7"/>
    <p:sldId id="264" r:id="rId8"/>
    <p:sldId id="277" r:id="rId9"/>
    <p:sldId id="278" r:id="rId10"/>
    <p:sldId id="279" r:id="rId11"/>
    <p:sldId id="268" r:id="rId12"/>
    <p:sldId id="266" r:id="rId13"/>
    <p:sldId id="270" r:id="rId14"/>
    <p:sldId id="271" r:id="rId15"/>
    <p:sldId id="280" r:id="rId16"/>
    <p:sldId id="258" r:id="rId17"/>
    <p:sldId id="273" r:id="rId18"/>
    <p:sldId id="259" r:id="rId19"/>
    <p:sldId id="274" r:id="rId20"/>
    <p:sldId id="272" r:id="rId21"/>
    <p:sldId id="276" r:id="rId22"/>
    <p:sldId id="26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870" autoAdjust="0"/>
  </p:normalViewPr>
  <p:slideViewPr>
    <p:cSldViewPr>
      <p:cViewPr varScale="1">
        <p:scale>
          <a:sx n="83" d="100"/>
          <a:sy n="83" d="100"/>
        </p:scale>
        <p:origin x="-157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87EB23-7F0F-446E-9D8E-4A9F5991E746}" type="doc">
      <dgm:prSet loTypeId="urn:microsoft.com/office/officeart/2005/8/layout/chevron2" loCatId="list" qsTypeId="urn:microsoft.com/office/officeart/2005/8/quickstyle/simple5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0364FF18-9A5A-4B40-9103-EBEDA7F6B1B1}">
      <dgm:prSet phldrT="[Текст]"/>
      <dgm:spPr/>
      <dgm:t>
        <a:bodyPr/>
        <a:lstStyle/>
        <a:p>
          <a:r>
            <a:rPr lang="ru-RU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ТЕКСТ</a:t>
          </a:r>
          <a:endParaRPr lang="ru-RU" b="1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60345B5-C631-4CB2-AEE5-27094FC61C1A}" type="parTrans" cxnId="{99C6B316-F1DE-4EF9-B4D6-01191862A9A8}">
      <dgm:prSet/>
      <dgm:spPr/>
      <dgm:t>
        <a:bodyPr/>
        <a:lstStyle/>
        <a:p>
          <a:endParaRPr lang="ru-RU"/>
        </a:p>
      </dgm:t>
    </dgm:pt>
    <dgm:pt modelId="{6E8A794C-3386-4822-A980-5CA8AB4BDF67}" type="sibTrans" cxnId="{99C6B316-F1DE-4EF9-B4D6-01191862A9A8}">
      <dgm:prSet/>
      <dgm:spPr/>
      <dgm:t>
        <a:bodyPr/>
        <a:lstStyle/>
        <a:p>
          <a:endParaRPr lang="ru-RU"/>
        </a:p>
      </dgm:t>
    </dgm:pt>
    <dgm:pt modelId="{B14B9F4A-6066-40CA-9157-E009ECA887EF}">
      <dgm:prSet phldrT="[Текст]" custT="1"/>
      <dgm:spPr/>
      <dgm:t>
        <a:bodyPr/>
        <a:lstStyle/>
        <a:p>
          <a:r>
            <a:rPr lang="ru-RU" sz="5400" dirty="0" smtClean="0">
              <a:latin typeface="Times New Roman" pitchFamily="18" charset="0"/>
              <a:cs typeface="Times New Roman" pitchFamily="18" charset="0"/>
            </a:rPr>
            <a:t>Единица обучения</a:t>
          </a:r>
          <a:endParaRPr lang="ru-RU" sz="5400" dirty="0">
            <a:latin typeface="Times New Roman" pitchFamily="18" charset="0"/>
            <a:cs typeface="Times New Roman" pitchFamily="18" charset="0"/>
          </a:endParaRPr>
        </a:p>
      </dgm:t>
    </dgm:pt>
    <dgm:pt modelId="{D0E45AA7-9447-4FC2-AD5B-6313C19EDAF9}" type="parTrans" cxnId="{50AF5596-9369-447D-9AB1-7C19312F2016}">
      <dgm:prSet/>
      <dgm:spPr/>
      <dgm:t>
        <a:bodyPr/>
        <a:lstStyle/>
        <a:p>
          <a:endParaRPr lang="ru-RU"/>
        </a:p>
      </dgm:t>
    </dgm:pt>
    <dgm:pt modelId="{823099CE-02D2-407F-B3D1-CA15C471E682}" type="sibTrans" cxnId="{50AF5596-9369-447D-9AB1-7C19312F2016}">
      <dgm:prSet/>
      <dgm:spPr/>
      <dgm:t>
        <a:bodyPr/>
        <a:lstStyle/>
        <a:p>
          <a:endParaRPr lang="ru-RU"/>
        </a:p>
      </dgm:t>
    </dgm:pt>
    <dgm:pt modelId="{66E96A62-0690-44B6-AD75-BD0E102C29D6}">
      <dgm:prSet phldrT="[Текст]"/>
      <dgm:spPr/>
      <dgm:t>
        <a:bodyPr/>
        <a:lstStyle/>
        <a:p>
          <a:r>
            <a:rPr lang="ru-RU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ТЕКСТ</a:t>
          </a:r>
          <a:endParaRPr lang="ru-RU" b="1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04BAE9E-4DCC-45AD-B3C2-FAE90420B618}" type="parTrans" cxnId="{2144C86B-73DE-407C-A4D6-65326FE8421E}">
      <dgm:prSet/>
      <dgm:spPr/>
      <dgm:t>
        <a:bodyPr/>
        <a:lstStyle/>
        <a:p>
          <a:endParaRPr lang="ru-RU"/>
        </a:p>
      </dgm:t>
    </dgm:pt>
    <dgm:pt modelId="{0E786700-2A17-4CF2-B80D-A933448B8758}" type="sibTrans" cxnId="{2144C86B-73DE-407C-A4D6-65326FE8421E}">
      <dgm:prSet/>
      <dgm:spPr/>
      <dgm:t>
        <a:bodyPr/>
        <a:lstStyle/>
        <a:p>
          <a:endParaRPr lang="ru-RU"/>
        </a:p>
      </dgm:t>
    </dgm:pt>
    <dgm:pt modelId="{53BCAB14-4144-452A-AA38-50A631F8D0C7}">
      <dgm:prSet phldrT="[Текст]" custT="1"/>
      <dgm:spPr/>
      <dgm:t>
        <a:bodyPr/>
        <a:lstStyle/>
        <a:p>
          <a:r>
            <a:rPr lang="ru-RU" sz="4800" dirty="0" smtClean="0">
              <a:latin typeface="Times New Roman" pitchFamily="18" charset="0"/>
              <a:cs typeface="Times New Roman" pitchFamily="18" charset="0"/>
            </a:rPr>
            <a:t>Единица содержания обучения</a:t>
          </a:r>
          <a:endParaRPr lang="ru-RU" sz="4800" dirty="0">
            <a:latin typeface="Times New Roman" pitchFamily="18" charset="0"/>
            <a:cs typeface="Times New Roman" pitchFamily="18" charset="0"/>
          </a:endParaRPr>
        </a:p>
      </dgm:t>
    </dgm:pt>
    <dgm:pt modelId="{C09FF0D3-BD5A-4AE0-ACAB-49E7FE1F3883}" type="parTrans" cxnId="{53FB7996-2FC3-4170-8DCA-09A423EFE4CE}">
      <dgm:prSet/>
      <dgm:spPr/>
      <dgm:t>
        <a:bodyPr/>
        <a:lstStyle/>
        <a:p>
          <a:endParaRPr lang="ru-RU"/>
        </a:p>
      </dgm:t>
    </dgm:pt>
    <dgm:pt modelId="{C9EA8861-E447-4482-80C0-942BEF25B87D}" type="sibTrans" cxnId="{53FB7996-2FC3-4170-8DCA-09A423EFE4CE}">
      <dgm:prSet/>
      <dgm:spPr/>
      <dgm:t>
        <a:bodyPr/>
        <a:lstStyle/>
        <a:p>
          <a:endParaRPr lang="ru-RU"/>
        </a:p>
      </dgm:t>
    </dgm:pt>
    <dgm:pt modelId="{5A6620A3-CA60-4C0C-84F5-E31BA27FE7C7}">
      <dgm:prSet phldrT="[Текст]"/>
      <dgm:spPr/>
      <dgm:t>
        <a:bodyPr/>
        <a:lstStyle/>
        <a:p>
          <a:r>
            <a:rPr lang="ru-RU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ТЕКСТ</a:t>
          </a:r>
          <a:endParaRPr lang="ru-RU" b="1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678BD6F-5DA5-4777-B28E-7B6C966F588A}" type="parTrans" cxnId="{54A9DAB1-5EDE-4259-93EE-117121A75085}">
      <dgm:prSet/>
      <dgm:spPr/>
      <dgm:t>
        <a:bodyPr/>
        <a:lstStyle/>
        <a:p>
          <a:endParaRPr lang="ru-RU"/>
        </a:p>
      </dgm:t>
    </dgm:pt>
    <dgm:pt modelId="{ECF4A305-4836-4000-85BA-12D87AA32703}" type="sibTrans" cxnId="{54A9DAB1-5EDE-4259-93EE-117121A75085}">
      <dgm:prSet/>
      <dgm:spPr/>
      <dgm:t>
        <a:bodyPr/>
        <a:lstStyle/>
        <a:p>
          <a:endParaRPr lang="ru-RU"/>
        </a:p>
      </dgm:t>
    </dgm:pt>
    <dgm:pt modelId="{E51D0D1F-12F1-4473-8C20-305B4636533D}">
      <dgm:prSet phldrT="[Текст]" custT="1"/>
      <dgm:spPr/>
      <dgm:t>
        <a:bodyPr/>
        <a:lstStyle/>
        <a:p>
          <a:r>
            <a:rPr lang="ru-RU" sz="5400" dirty="0" smtClean="0">
              <a:latin typeface="Times New Roman" pitchFamily="18" charset="0"/>
              <a:cs typeface="Times New Roman" pitchFamily="18" charset="0"/>
            </a:rPr>
            <a:t>Единица контроля</a:t>
          </a:r>
          <a:endParaRPr lang="ru-RU" sz="5400" dirty="0">
            <a:latin typeface="Times New Roman" pitchFamily="18" charset="0"/>
            <a:cs typeface="Times New Roman" pitchFamily="18" charset="0"/>
          </a:endParaRPr>
        </a:p>
      </dgm:t>
    </dgm:pt>
    <dgm:pt modelId="{7D7817F8-5C7D-42AB-A387-38B53E8DA833}" type="parTrans" cxnId="{3C65BE7A-F854-43A9-8A02-BBB8B9DCA027}">
      <dgm:prSet/>
      <dgm:spPr/>
      <dgm:t>
        <a:bodyPr/>
        <a:lstStyle/>
        <a:p>
          <a:endParaRPr lang="ru-RU"/>
        </a:p>
      </dgm:t>
    </dgm:pt>
    <dgm:pt modelId="{AFF77BB0-865D-4CF7-9248-2C3EC5D9D692}" type="sibTrans" cxnId="{3C65BE7A-F854-43A9-8A02-BBB8B9DCA027}">
      <dgm:prSet/>
      <dgm:spPr/>
      <dgm:t>
        <a:bodyPr/>
        <a:lstStyle/>
        <a:p>
          <a:endParaRPr lang="ru-RU"/>
        </a:p>
      </dgm:t>
    </dgm:pt>
    <dgm:pt modelId="{8408BF74-41A1-4CFF-AFEA-56B0BA214732}" type="pres">
      <dgm:prSet presAssocID="{F087EB23-7F0F-446E-9D8E-4A9F5991E74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E8AA13E-32ED-4E94-AC30-859CBCB37AB9}" type="pres">
      <dgm:prSet presAssocID="{0364FF18-9A5A-4B40-9103-EBEDA7F6B1B1}" presName="composite" presStyleCnt="0"/>
      <dgm:spPr/>
    </dgm:pt>
    <dgm:pt modelId="{65A4E0E1-9546-4B89-8AF7-7969EFEF03BE}" type="pres">
      <dgm:prSet presAssocID="{0364FF18-9A5A-4B40-9103-EBEDA7F6B1B1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C8F390-052C-4310-81A0-839A7222A969}" type="pres">
      <dgm:prSet presAssocID="{0364FF18-9A5A-4B40-9103-EBEDA7F6B1B1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90B77B-7A6E-4BFA-9C9C-F32706676FDF}" type="pres">
      <dgm:prSet presAssocID="{6E8A794C-3386-4822-A980-5CA8AB4BDF67}" presName="sp" presStyleCnt="0"/>
      <dgm:spPr/>
    </dgm:pt>
    <dgm:pt modelId="{E3D1BB0C-4490-4BE3-8FB0-E85AA2CEC81D}" type="pres">
      <dgm:prSet presAssocID="{66E96A62-0690-44B6-AD75-BD0E102C29D6}" presName="composite" presStyleCnt="0"/>
      <dgm:spPr/>
    </dgm:pt>
    <dgm:pt modelId="{689B1F7E-6D7C-42D1-91E7-92830F5157B0}" type="pres">
      <dgm:prSet presAssocID="{66E96A62-0690-44B6-AD75-BD0E102C29D6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A19D68-1147-4BE5-9720-3055DB53C6BA}" type="pres">
      <dgm:prSet presAssocID="{66E96A62-0690-44B6-AD75-BD0E102C29D6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B121A7-F1FF-497D-9757-9AD6E99D2AD9}" type="pres">
      <dgm:prSet presAssocID="{0E786700-2A17-4CF2-B80D-A933448B8758}" presName="sp" presStyleCnt="0"/>
      <dgm:spPr/>
    </dgm:pt>
    <dgm:pt modelId="{2ABECD48-A9EE-416A-8AC6-398A9FAF4549}" type="pres">
      <dgm:prSet presAssocID="{5A6620A3-CA60-4C0C-84F5-E31BA27FE7C7}" presName="composite" presStyleCnt="0"/>
      <dgm:spPr/>
    </dgm:pt>
    <dgm:pt modelId="{50BCB878-2608-4AB5-A179-F12BDD83DBFC}" type="pres">
      <dgm:prSet presAssocID="{5A6620A3-CA60-4C0C-84F5-E31BA27FE7C7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9E0B8E-ACF5-474B-832E-0F4319E3F028}" type="pres">
      <dgm:prSet presAssocID="{5A6620A3-CA60-4C0C-84F5-E31BA27FE7C7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C72E6E2-5FD1-4B13-BDC4-A22F8817C798}" type="presOf" srcId="{0364FF18-9A5A-4B40-9103-EBEDA7F6B1B1}" destId="{65A4E0E1-9546-4B89-8AF7-7969EFEF03BE}" srcOrd="0" destOrd="0" presId="urn:microsoft.com/office/officeart/2005/8/layout/chevron2"/>
    <dgm:cxn modelId="{3C65BE7A-F854-43A9-8A02-BBB8B9DCA027}" srcId="{5A6620A3-CA60-4C0C-84F5-E31BA27FE7C7}" destId="{E51D0D1F-12F1-4473-8C20-305B4636533D}" srcOrd="0" destOrd="0" parTransId="{7D7817F8-5C7D-42AB-A387-38B53E8DA833}" sibTransId="{AFF77BB0-865D-4CF7-9248-2C3EC5D9D692}"/>
    <dgm:cxn modelId="{2144C86B-73DE-407C-A4D6-65326FE8421E}" srcId="{F087EB23-7F0F-446E-9D8E-4A9F5991E746}" destId="{66E96A62-0690-44B6-AD75-BD0E102C29D6}" srcOrd="1" destOrd="0" parTransId="{F04BAE9E-4DCC-45AD-B3C2-FAE90420B618}" sibTransId="{0E786700-2A17-4CF2-B80D-A933448B8758}"/>
    <dgm:cxn modelId="{93C79866-ACD5-4552-8F73-F724FCB31C0D}" type="presOf" srcId="{E51D0D1F-12F1-4473-8C20-305B4636533D}" destId="{AB9E0B8E-ACF5-474B-832E-0F4319E3F028}" srcOrd="0" destOrd="0" presId="urn:microsoft.com/office/officeart/2005/8/layout/chevron2"/>
    <dgm:cxn modelId="{D71800A0-17A5-4B7E-81C1-0A249003B901}" type="presOf" srcId="{5A6620A3-CA60-4C0C-84F5-E31BA27FE7C7}" destId="{50BCB878-2608-4AB5-A179-F12BDD83DBFC}" srcOrd="0" destOrd="0" presId="urn:microsoft.com/office/officeart/2005/8/layout/chevron2"/>
    <dgm:cxn modelId="{50AF5596-9369-447D-9AB1-7C19312F2016}" srcId="{0364FF18-9A5A-4B40-9103-EBEDA7F6B1B1}" destId="{B14B9F4A-6066-40CA-9157-E009ECA887EF}" srcOrd="0" destOrd="0" parTransId="{D0E45AA7-9447-4FC2-AD5B-6313C19EDAF9}" sibTransId="{823099CE-02D2-407F-B3D1-CA15C471E682}"/>
    <dgm:cxn modelId="{54A9DAB1-5EDE-4259-93EE-117121A75085}" srcId="{F087EB23-7F0F-446E-9D8E-4A9F5991E746}" destId="{5A6620A3-CA60-4C0C-84F5-E31BA27FE7C7}" srcOrd="2" destOrd="0" parTransId="{C678BD6F-5DA5-4777-B28E-7B6C966F588A}" sibTransId="{ECF4A305-4836-4000-85BA-12D87AA32703}"/>
    <dgm:cxn modelId="{F6E0A410-DB84-46AC-9042-0EC4C15F4765}" type="presOf" srcId="{66E96A62-0690-44B6-AD75-BD0E102C29D6}" destId="{689B1F7E-6D7C-42D1-91E7-92830F5157B0}" srcOrd="0" destOrd="0" presId="urn:microsoft.com/office/officeart/2005/8/layout/chevron2"/>
    <dgm:cxn modelId="{53FB7996-2FC3-4170-8DCA-09A423EFE4CE}" srcId="{66E96A62-0690-44B6-AD75-BD0E102C29D6}" destId="{53BCAB14-4144-452A-AA38-50A631F8D0C7}" srcOrd="0" destOrd="0" parTransId="{C09FF0D3-BD5A-4AE0-ACAB-49E7FE1F3883}" sibTransId="{C9EA8861-E447-4482-80C0-942BEF25B87D}"/>
    <dgm:cxn modelId="{BE64A048-CD0B-4F12-A1EC-AE6678D20EFC}" type="presOf" srcId="{B14B9F4A-6066-40CA-9157-E009ECA887EF}" destId="{99C8F390-052C-4310-81A0-839A7222A969}" srcOrd="0" destOrd="0" presId="urn:microsoft.com/office/officeart/2005/8/layout/chevron2"/>
    <dgm:cxn modelId="{99C6B316-F1DE-4EF9-B4D6-01191862A9A8}" srcId="{F087EB23-7F0F-446E-9D8E-4A9F5991E746}" destId="{0364FF18-9A5A-4B40-9103-EBEDA7F6B1B1}" srcOrd="0" destOrd="0" parTransId="{760345B5-C631-4CB2-AEE5-27094FC61C1A}" sibTransId="{6E8A794C-3386-4822-A980-5CA8AB4BDF67}"/>
    <dgm:cxn modelId="{D90FC16B-9DB2-4224-A4B0-DB60D161A2AD}" type="presOf" srcId="{F087EB23-7F0F-446E-9D8E-4A9F5991E746}" destId="{8408BF74-41A1-4CFF-AFEA-56B0BA214732}" srcOrd="0" destOrd="0" presId="urn:microsoft.com/office/officeart/2005/8/layout/chevron2"/>
    <dgm:cxn modelId="{9252C5A2-0EBA-4F16-BBA6-C5E6789915A8}" type="presOf" srcId="{53BCAB14-4144-452A-AA38-50A631F8D0C7}" destId="{50A19D68-1147-4BE5-9720-3055DB53C6BA}" srcOrd="0" destOrd="0" presId="urn:microsoft.com/office/officeart/2005/8/layout/chevron2"/>
    <dgm:cxn modelId="{EB59B50F-25E0-4802-AEDE-6D141C0A083F}" type="presParOf" srcId="{8408BF74-41A1-4CFF-AFEA-56B0BA214732}" destId="{6E8AA13E-32ED-4E94-AC30-859CBCB37AB9}" srcOrd="0" destOrd="0" presId="urn:microsoft.com/office/officeart/2005/8/layout/chevron2"/>
    <dgm:cxn modelId="{9E1529FC-F228-49A2-8A17-9740CBC0140C}" type="presParOf" srcId="{6E8AA13E-32ED-4E94-AC30-859CBCB37AB9}" destId="{65A4E0E1-9546-4B89-8AF7-7969EFEF03BE}" srcOrd="0" destOrd="0" presId="urn:microsoft.com/office/officeart/2005/8/layout/chevron2"/>
    <dgm:cxn modelId="{6DDA9B9B-6580-4512-BDA7-D3D7BC684B63}" type="presParOf" srcId="{6E8AA13E-32ED-4E94-AC30-859CBCB37AB9}" destId="{99C8F390-052C-4310-81A0-839A7222A969}" srcOrd="1" destOrd="0" presId="urn:microsoft.com/office/officeart/2005/8/layout/chevron2"/>
    <dgm:cxn modelId="{07ED4277-DA08-4B82-9BE1-49A41391E852}" type="presParOf" srcId="{8408BF74-41A1-4CFF-AFEA-56B0BA214732}" destId="{6490B77B-7A6E-4BFA-9C9C-F32706676FDF}" srcOrd="1" destOrd="0" presId="urn:microsoft.com/office/officeart/2005/8/layout/chevron2"/>
    <dgm:cxn modelId="{8F5D06C1-082D-4A59-99AD-2B6CC665A218}" type="presParOf" srcId="{8408BF74-41A1-4CFF-AFEA-56B0BA214732}" destId="{E3D1BB0C-4490-4BE3-8FB0-E85AA2CEC81D}" srcOrd="2" destOrd="0" presId="urn:microsoft.com/office/officeart/2005/8/layout/chevron2"/>
    <dgm:cxn modelId="{7F7FDDEF-8480-495A-93D0-AA7CE9F788FA}" type="presParOf" srcId="{E3D1BB0C-4490-4BE3-8FB0-E85AA2CEC81D}" destId="{689B1F7E-6D7C-42D1-91E7-92830F5157B0}" srcOrd="0" destOrd="0" presId="urn:microsoft.com/office/officeart/2005/8/layout/chevron2"/>
    <dgm:cxn modelId="{621F0171-11A8-457B-A3D1-A55045570DFE}" type="presParOf" srcId="{E3D1BB0C-4490-4BE3-8FB0-E85AA2CEC81D}" destId="{50A19D68-1147-4BE5-9720-3055DB53C6BA}" srcOrd="1" destOrd="0" presId="urn:microsoft.com/office/officeart/2005/8/layout/chevron2"/>
    <dgm:cxn modelId="{5470C167-2DB8-435C-9300-AAD6374D41D7}" type="presParOf" srcId="{8408BF74-41A1-4CFF-AFEA-56B0BA214732}" destId="{AEB121A7-F1FF-497D-9757-9AD6E99D2AD9}" srcOrd="3" destOrd="0" presId="urn:microsoft.com/office/officeart/2005/8/layout/chevron2"/>
    <dgm:cxn modelId="{D515487A-8F6C-40E2-8239-C8523427F423}" type="presParOf" srcId="{8408BF74-41A1-4CFF-AFEA-56B0BA214732}" destId="{2ABECD48-A9EE-416A-8AC6-398A9FAF4549}" srcOrd="4" destOrd="0" presId="urn:microsoft.com/office/officeart/2005/8/layout/chevron2"/>
    <dgm:cxn modelId="{8217EA76-F3A0-4258-9293-725065482E16}" type="presParOf" srcId="{2ABECD48-A9EE-416A-8AC6-398A9FAF4549}" destId="{50BCB878-2608-4AB5-A179-F12BDD83DBFC}" srcOrd="0" destOrd="0" presId="urn:microsoft.com/office/officeart/2005/8/layout/chevron2"/>
    <dgm:cxn modelId="{9802838A-16FC-4791-9CB3-C0F2DA2926DB}" type="presParOf" srcId="{2ABECD48-A9EE-416A-8AC6-398A9FAF4549}" destId="{AB9E0B8E-ACF5-474B-832E-0F4319E3F02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467975-B74E-48E5-B338-C680FE3F3028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87646F7-AC5D-4105-B47A-A5250B24D683}">
      <dgm:prSet phldrT="[Текст]"/>
      <dgm:spPr>
        <a:solidFill>
          <a:srgbClr val="92D050"/>
        </a:solidFill>
      </dgm:spPr>
      <dgm:t>
        <a:bodyPr/>
        <a:lstStyle/>
        <a:p>
          <a:r>
            <a:rPr lang="ru-RU" b="1" dirty="0" smtClean="0">
              <a:solidFill>
                <a:srgbClr val="C00000"/>
              </a:solidFill>
            </a:rPr>
            <a:t>Работа </a:t>
          </a:r>
        </a:p>
        <a:p>
          <a:r>
            <a:rPr lang="ru-RU" b="1" dirty="0" smtClean="0">
              <a:solidFill>
                <a:srgbClr val="C00000"/>
              </a:solidFill>
            </a:rPr>
            <a:t>с текстом</a:t>
          </a:r>
          <a:endParaRPr lang="ru-RU" b="1" dirty="0">
            <a:solidFill>
              <a:srgbClr val="C00000"/>
            </a:solidFill>
          </a:endParaRPr>
        </a:p>
      </dgm:t>
    </dgm:pt>
    <dgm:pt modelId="{E94D284B-3C9B-4D3B-9CC7-50ED94D966AB}" type="parTrans" cxnId="{D5721AE1-D437-4C7B-A163-06FE61F72BEB}">
      <dgm:prSet/>
      <dgm:spPr/>
      <dgm:t>
        <a:bodyPr/>
        <a:lstStyle/>
        <a:p>
          <a:endParaRPr lang="ru-RU"/>
        </a:p>
      </dgm:t>
    </dgm:pt>
    <dgm:pt modelId="{4235D3A5-7E32-4C9B-BCE8-2CD6E78F1F73}" type="sibTrans" cxnId="{D5721AE1-D437-4C7B-A163-06FE61F72BEB}">
      <dgm:prSet/>
      <dgm:spPr/>
      <dgm:t>
        <a:bodyPr/>
        <a:lstStyle/>
        <a:p>
          <a:endParaRPr lang="ru-RU"/>
        </a:p>
      </dgm:t>
    </dgm:pt>
    <dgm:pt modelId="{654B8721-36ED-478E-B59F-1EE7259CB631}">
      <dgm:prSet phldrT="[Текст]"/>
      <dgm:spPr>
        <a:solidFill>
          <a:srgbClr val="92D050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Осмысленное чтение</a:t>
          </a:r>
          <a:endParaRPr lang="ru-RU" dirty="0">
            <a:solidFill>
              <a:schemeClr val="tx1"/>
            </a:solidFill>
          </a:endParaRPr>
        </a:p>
      </dgm:t>
    </dgm:pt>
    <dgm:pt modelId="{E4A7A5D4-9E1B-4B88-8B0E-912262849D18}" type="parTrans" cxnId="{51A45028-340E-436D-8B04-009FB810E643}">
      <dgm:prSet/>
      <dgm:spPr/>
      <dgm:t>
        <a:bodyPr/>
        <a:lstStyle/>
        <a:p>
          <a:endParaRPr lang="ru-RU"/>
        </a:p>
      </dgm:t>
    </dgm:pt>
    <dgm:pt modelId="{BEEDB38A-37E1-4F4A-BD38-82C9FA90ABD1}" type="sibTrans" cxnId="{51A45028-340E-436D-8B04-009FB810E643}">
      <dgm:prSet/>
      <dgm:spPr/>
      <dgm:t>
        <a:bodyPr/>
        <a:lstStyle/>
        <a:p>
          <a:endParaRPr lang="ru-RU"/>
        </a:p>
      </dgm:t>
    </dgm:pt>
    <dgm:pt modelId="{E92C4877-EB8D-47D0-9D70-4710208A6EF9}">
      <dgm:prSet phldrT="[Текст]"/>
      <dgm:spPr>
        <a:solidFill>
          <a:srgbClr val="92D050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Поиск  информации</a:t>
          </a:r>
          <a:endParaRPr lang="ru-RU" dirty="0">
            <a:solidFill>
              <a:schemeClr val="tx1"/>
            </a:solidFill>
          </a:endParaRPr>
        </a:p>
      </dgm:t>
    </dgm:pt>
    <dgm:pt modelId="{F41E79DB-4979-422D-88EA-062296C6DBBD}" type="parTrans" cxnId="{5E0FA4B8-420C-486B-A15C-3C683ED3FF64}">
      <dgm:prSet/>
      <dgm:spPr/>
      <dgm:t>
        <a:bodyPr/>
        <a:lstStyle/>
        <a:p>
          <a:endParaRPr lang="ru-RU"/>
        </a:p>
      </dgm:t>
    </dgm:pt>
    <dgm:pt modelId="{D8E2549E-CD80-4218-BC66-81C65C9EFA70}" type="sibTrans" cxnId="{5E0FA4B8-420C-486B-A15C-3C683ED3FF64}">
      <dgm:prSet/>
      <dgm:spPr/>
      <dgm:t>
        <a:bodyPr/>
        <a:lstStyle/>
        <a:p>
          <a:endParaRPr lang="ru-RU"/>
        </a:p>
      </dgm:t>
    </dgm:pt>
    <dgm:pt modelId="{A7DE28E7-BA33-4126-8AC9-93E1E6CB1829}">
      <dgm:prSet phldrT="[Текст]"/>
      <dgm:spPr>
        <a:solidFill>
          <a:srgbClr val="92D050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Интерпретация текста</a:t>
          </a:r>
          <a:endParaRPr lang="ru-RU" dirty="0">
            <a:solidFill>
              <a:schemeClr val="tx1"/>
            </a:solidFill>
          </a:endParaRPr>
        </a:p>
      </dgm:t>
    </dgm:pt>
    <dgm:pt modelId="{293D5268-568D-4138-9866-65A410CDAA59}" type="parTrans" cxnId="{CE5B9693-CE9A-4EB4-B2E5-C74F1FBC31FA}">
      <dgm:prSet/>
      <dgm:spPr/>
      <dgm:t>
        <a:bodyPr/>
        <a:lstStyle/>
        <a:p>
          <a:endParaRPr lang="ru-RU"/>
        </a:p>
      </dgm:t>
    </dgm:pt>
    <dgm:pt modelId="{BBF2A483-4064-4665-B293-36FFB132BAB9}" type="sibTrans" cxnId="{CE5B9693-CE9A-4EB4-B2E5-C74F1FBC31FA}">
      <dgm:prSet/>
      <dgm:spPr/>
      <dgm:t>
        <a:bodyPr/>
        <a:lstStyle/>
        <a:p>
          <a:endParaRPr lang="ru-RU"/>
        </a:p>
      </dgm:t>
    </dgm:pt>
    <dgm:pt modelId="{97D2AF9F-86C9-47C3-94C3-4F2B77B99219}">
      <dgm:prSet/>
      <dgm:spPr>
        <a:solidFill>
          <a:srgbClr val="92D050"/>
        </a:solidFill>
      </dgm:spPr>
      <dgm:t>
        <a:bodyPr/>
        <a:lstStyle/>
        <a:p>
          <a:endParaRPr lang="ru-RU" dirty="0"/>
        </a:p>
      </dgm:t>
    </dgm:pt>
    <dgm:pt modelId="{5186020A-A6E8-47F9-901A-143E8B01E1C5}" type="parTrans" cxnId="{FD6068C3-837E-467F-AB84-F3A306B7DA5A}">
      <dgm:prSet/>
      <dgm:spPr/>
      <dgm:t>
        <a:bodyPr/>
        <a:lstStyle/>
        <a:p>
          <a:endParaRPr lang="ru-RU"/>
        </a:p>
      </dgm:t>
    </dgm:pt>
    <dgm:pt modelId="{AD2D123F-3A09-4961-9FAC-FCB1D57F8BAF}" type="sibTrans" cxnId="{FD6068C3-837E-467F-AB84-F3A306B7DA5A}">
      <dgm:prSet/>
      <dgm:spPr/>
      <dgm:t>
        <a:bodyPr/>
        <a:lstStyle/>
        <a:p>
          <a:endParaRPr lang="ru-RU"/>
        </a:p>
      </dgm:t>
    </dgm:pt>
    <dgm:pt modelId="{A01EAB0B-45BD-4AB8-820D-40B455820C54}" type="pres">
      <dgm:prSet presAssocID="{DC467975-B74E-48E5-B338-C680FE3F302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A20C3AE-2495-4D7F-9AC3-D5A735AC18CF}" type="pres">
      <dgm:prSet presAssocID="{987646F7-AC5D-4105-B47A-A5250B24D683}" presName="centerShape" presStyleLbl="node0" presStyleIdx="0" presStyleCnt="1"/>
      <dgm:spPr/>
      <dgm:t>
        <a:bodyPr/>
        <a:lstStyle/>
        <a:p>
          <a:endParaRPr lang="ru-RU"/>
        </a:p>
      </dgm:t>
    </dgm:pt>
    <dgm:pt modelId="{C357FDA5-031F-4F95-BAB6-7FB56C57DD17}" type="pres">
      <dgm:prSet presAssocID="{E4A7A5D4-9E1B-4B88-8B0E-912262849D18}" presName="parTrans" presStyleLbl="bgSibTrans2D1" presStyleIdx="0" presStyleCnt="4" custScaleY="42669"/>
      <dgm:spPr/>
      <dgm:t>
        <a:bodyPr/>
        <a:lstStyle/>
        <a:p>
          <a:endParaRPr lang="ru-RU"/>
        </a:p>
      </dgm:t>
    </dgm:pt>
    <dgm:pt modelId="{3D15D66C-042C-4EAE-B8B2-B617BD16B47F}" type="pres">
      <dgm:prSet presAssocID="{654B8721-36ED-478E-B59F-1EE7259CB63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DF90B6-2B1E-4428-9C1E-38DDF129ECEE}" type="pres">
      <dgm:prSet presAssocID="{F41E79DB-4979-422D-88EA-062296C6DBBD}" presName="parTrans" presStyleLbl="bgSibTrans2D1" presStyleIdx="1" presStyleCnt="4" custScaleY="45189"/>
      <dgm:spPr/>
      <dgm:t>
        <a:bodyPr/>
        <a:lstStyle/>
        <a:p>
          <a:endParaRPr lang="ru-RU"/>
        </a:p>
      </dgm:t>
    </dgm:pt>
    <dgm:pt modelId="{0DE09E3B-6D29-4867-8DF5-0A4543E95D2B}" type="pres">
      <dgm:prSet presAssocID="{E92C4877-EB8D-47D0-9D70-4710208A6EF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5709BC-7357-49DC-8D15-C483BB66CDE1}" type="pres">
      <dgm:prSet presAssocID="{293D5268-568D-4138-9866-65A410CDAA59}" presName="parTrans" presStyleLbl="bgSibTrans2D1" presStyleIdx="2" presStyleCnt="4" custScaleY="41387"/>
      <dgm:spPr/>
      <dgm:t>
        <a:bodyPr/>
        <a:lstStyle/>
        <a:p>
          <a:endParaRPr lang="ru-RU"/>
        </a:p>
      </dgm:t>
    </dgm:pt>
    <dgm:pt modelId="{E7396D56-A0F9-4A64-8611-94076BCF75B0}" type="pres">
      <dgm:prSet presAssocID="{A7DE28E7-BA33-4126-8AC9-93E1E6CB182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38B5D1-79D3-4D41-AD64-1A6E9BE032A6}" type="pres">
      <dgm:prSet presAssocID="{5186020A-A6E8-47F9-901A-143E8B01E1C5}" presName="parTrans" presStyleLbl="bgSibTrans2D1" presStyleIdx="3" presStyleCnt="4" custScaleY="40293"/>
      <dgm:spPr/>
      <dgm:t>
        <a:bodyPr/>
        <a:lstStyle/>
        <a:p>
          <a:endParaRPr lang="ru-RU"/>
        </a:p>
      </dgm:t>
    </dgm:pt>
    <dgm:pt modelId="{4E1D6C07-535A-4A18-BABB-E8B3C3092D84}" type="pres">
      <dgm:prSet presAssocID="{97D2AF9F-86C9-47C3-94C3-4F2B77B9921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D5D910-0079-43E0-AA22-15C80B618D8E}" type="presOf" srcId="{987646F7-AC5D-4105-B47A-A5250B24D683}" destId="{EA20C3AE-2495-4D7F-9AC3-D5A735AC18CF}" srcOrd="0" destOrd="0" presId="urn:microsoft.com/office/officeart/2005/8/layout/radial4"/>
    <dgm:cxn modelId="{D04759C4-5380-4E41-AC99-8122D1CEE237}" type="presOf" srcId="{DC467975-B74E-48E5-B338-C680FE3F3028}" destId="{A01EAB0B-45BD-4AB8-820D-40B455820C54}" srcOrd="0" destOrd="0" presId="urn:microsoft.com/office/officeart/2005/8/layout/radial4"/>
    <dgm:cxn modelId="{1D65359A-E4DD-4970-9B5C-44C0A4153BDC}" type="presOf" srcId="{97D2AF9F-86C9-47C3-94C3-4F2B77B99219}" destId="{4E1D6C07-535A-4A18-BABB-E8B3C3092D84}" srcOrd="0" destOrd="0" presId="urn:microsoft.com/office/officeart/2005/8/layout/radial4"/>
    <dgm:cxn modelId="{A521B5B8-B851-413D-A465-30D47701FD94}" type="presOf" srcId="{A7DE28E7-BA33-4126-8AC9-93E1E6CB1829}" destId="{E7396D56-A0F9-4A64-8611-94076BCF75B0}" srcOrd="0" destOrd="0" presId="urn:microsoft.com/office/officeart/2005/8/layout/radial4"/>
    <dgm:cxn modelId="{FB0953A8-82EF-4A0F-B838-2811B459A5B0}" type="presOf" srcId="{654B8721-36ED-478E-B59F-1EE7259CB631}" destId="{3D15D66C-042C-4EAE-B8B2-B617BD16B47F}" srcOrd="0" destOrd="0" presId="urn:microsoft.com/office/officeart/2005/8/layout/radial4"/>
    <dgm:cxn modelId="{CE5B9693-CE9A-4EB4-B2E5-C74F1FBC31FA}" srcId="{987646F7-AC5D-4105-B47A-A5250B24D683}" destId="{A7DE28E7-BA33-4126-8AC9-93E1E6CB1829}" srcOrd="2" destOrd="0" parTransId="{293D5268-568D-4138-9866-65A410CDAA59}" sibTransId="{BBF2A483-4064-4665-B293-36FFB132BAB9}"/>
    <dgm:cxn modelId="{51A45028-340E-436D-8B04-009FB810E643}" srcId="{987646F7-AC5D-4105-B47A-A5250B24D683}" destId="{654B8721-36ED-478E-B59F-1EE7259CB631}" srcOrd="0" destOrd="0" parTransId="{E4A7A5D4-9E1B-4B88-8B0E-912262849D18}" sibTransId="{BEEDB38A-37E1-4F4A-BD38-82C9FA90ABD1}"/>
    <dgm:cxn modelId="{7AFAA571-84FA-44D0-AD36-99D874B9D65F}" type="presOf" srcId="{E4A7A5D4-9E1B-4B88-8B0E-912262849D18}" destId="{C357FDA5-031F-4F95-BAB6-7FB56C57DD17}" srcOrd="0" destOrd="0" presId="urn:microsoft.com/office/officeart/2005/8/layout/radial4"/>
    <dgm:cxn modelId="{514A6956-DFC3-452E-89DE-5497FE77E562}" type="presOf" srcId="{E92C4877-EB8D-47D0-9D70-4710208A6EF9}" destId="{0DE09E3B-6D29-4867-8DF5-0A4543E95D2B}" srcOrd="0" destOrd="0" presId="urn:microsoft.com/office/officeart/2005/8/layout/radial4"/>
    <dgm:cxn modelId="{A4DA3067-0D1A-4901-B7FE-A4CAB53BD06B}" type="presOf" srcId="{5186020A-A6E8-47F9-901A-143E8B01E1C5}" destId="{6E38B5D1-79D3-4D41-AD64-1A6E9BE032A6}" srcOrd="0" destOrd="0" presId="urn:microsoft.com/office/officeart/2005/8/layout/radial4"/>
    <dgm:cxn modelId="{5E0FA4B8-420C-486B-A15C-3C683ED3FF64}" srcId="{987646F7-AC5D-4105-B47A-A5250B24D683}" destId="{E92C4877-EB8D-47D0-9D70-4710208A6EF9}" srcOrd="1" destOrd="0" parTransId="{F41E79DB-4979-422D-88EA-062296C6DBBD}" sibTransId="{D8E2549E-CD80-4218-BC66-81C65C9EFA70}"/>
    <dgm:cxn modelId="{FD6068C3-837E-467F-AB84-F3A306B7DA5A}" srcId="{987646F7-AC5D-4105-B47A-A5250B24D683}" destId="{97D2AF9F-86C9-47C3-94C3-4F2B77B99219}" srcOrd="3" destOrd="0" parTransId="{5186020A-A6E8-47F9-901A-143E8B01E1C5}" sibTransId="{AD2D123F-3A09-4961-9FAC-FCB1D57F8BAF}"/>
    <dgm:cxn modelId="{869473F1-F4AA-48D0-A67B-3D8343019C02}" type="presOf" srcId="{F41E79DB-4979-422D-88EA-062296C6DBBD}" destId="{10DF90B6-2B1E-4428-9C1E-38DDF129ECEE}" srcOrd="0" destOrd="0" presId="urn:microsoft.com/office/officeart/2005/8/layout/radial4"/>
    <dgm:cxn modelId="{F3081E0B-2A64-4A1D-B73F-01927D83A905}" type="presOf" srcId="{293D5268-568D-4138-9866-65A410CDAA59}" destId="{505709BC-7357-49DC-8D15-C483BB66CDE1}" srcOrd="0" destOrd="0" presId="urn:microsoft.com/office/officeart/2005/8/layout/radial4"/>
    <dgm:cxn modelId="{D5721AE1-D437-4C7B-A163-06FE61F72BEB}" srcId="{DC467975-B74E-48E5-B338-C680FE3F3028}" destId="{987646F7-AC5D-4105-B47A-A5250B24D683}" srcOrd="0" destOrd="0" parTransId="{E94D284B-3C9B-4D3B-9CC7-50ED94D966AB}" sibTransId="{4235D3A5-7E32-4C9B-BCE8-2CD6E78F1F73}"/>
    <dgm:cxn modelId="{0B3C2B5F-F8E7-4CE5-90BF-864EEEC9235D}" type="presParOf" srcId="{A01EAB0B-45BD-4AB8-820D-40B455820C54}" destId="{EA20C3AE-2495-4D7F-9AC3-D5A735AC18CF}" srcOrd="0" destOrd="0" presId="urn:microsoft.com/office/officeart/2005/8/layout/radial4"/>
    <dgm:cxn modelId="{938C7180-9185-48AA-8A53-3A0D58A474FF}" type="presParOf" srcId="{A01EAB0B-45BD-4AB8-820D-40B455820C54}" destId="{C357FDA5-031F-4F95-BAB6-7FB56C57DD17}" srcOrd="1" destOrd="0" presId="urn:microsoft.com/office/officeart/2005/8/layout/radial4"/>
    <dgm:cxn modelId="{3DE102BC-8610-4AEC-8DDF-3445B67896DB}" type="presParOf" srcId="{A01EAB0B-45BD-4AB8-820D-40B455820C54}" destId="{3D15D66C-042C-4EAE-B8B2-B617BD16B47F}" srcOrd="2" destOrd="0" presId="urn:microsoft.com/office/officeart/2005/8/layout/radial4"/>
    <dgm:cxn modelId="{E87B0B81-8422-4B94-8F81-4ADEEC6F9348}" type="presParOf" srcId="{A01EAB0B-45BD-4AB8-820D-40B455820C54}" destId="{10DF90B6-2B1E-4428-9C1E-38DDF129ECEE}" srcOrd="3" destOrd="0" presId="urn:microsoft.com/office/officeart/2005/8/layout/radial4"/>
    <dgm:cxn modelId="{D713D39A-0287-4EFF-9A33-93CFF9562544}" type="presParOf" srcId="{A01EAB0B-45BD-4AB8-820D-40B455820C54}" destId="{0DE09E3B-6D29-4867-8DF5-0A4543E95D2B}" srcOrd="4" destOrd="0" presId="urn:microsoft.com/office/officeart/2005/8/layout/radial4"/>
    <dgm:cxn modelId="{F81C0290-50D4-4341-A99B-E40BC3C46949}" type="presParOf" srcId="{A01EAB0B-45BD-4AB8-820D-40B455820C54}" destId="{505709BC-7357-49DC-8D15-C483BB66CDE1}" srcOrd="5" destOrd="0" presId="urn:microsoft.com/office/officeart/2005/8/layout/radial4"/>
    <dgm:cxn modelId="{A89A5948-9DB2-4F9B-8A0E-8F2C7227A538}" type="presParOf" srcId="{A01EAB0B-45BD-4AB8-820D-40B455820C54}" destId="{E7396D56-A0F9-4A64-8611-94076BCF75B0}" srcOrd="6" destOrd="0" presId="urn:microsoft.com/office/officeart/2005/8/layout/radial4"/>
    <dgm:cxn modelId="{631D9963-2D52-4FAE-892C-3D42B64B133C}" type="presParOf" srcId="{A01EAB0B-45BD-4AB8-820D-40B455820C54}" destId="{6E38B5D1-79D3-4D41-AD64-1A6E9BE032A6}" srcOrd="7" destOrd="0" presId="urn:microsoft.com/office/officeart/2005/8/layout/radial4"/>
    <dgm:cxn modelId="{EF242CC0-FFE9-460D-B3FA-E56AD224E2CE}" type="presParOf" srcId="{A01EAB0B-45BD-4AB8-820D-40B455820C54}" destId="{4E1D6C07-535A-4A18-BABB-E8B3C3092D84}" srcOrd="8" destOrd="0" presId="urn:microsoft.com/office/officeart/2005/8/layout/radial4"/>
  </dgm:cxnLst>
  <dgm:bg>
    <a:solidFill>
      <a:schemeClr val="accent6">
        <a:lumMod val="75000"/>
      </a:schemeClr>
    </a:solidFill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0735B4A-C59E-4CCA-A10B-5AFEB2A53C12}" type="doc">
      <dgm:prSet loTypeId="urn:microsoft.com/office/officeart/2005/8/layout/hList3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64A02691-011F-42EE-82BC-53D52A9DAAAB}">
      <dgm:prSet phldrT="[Текст]"/>
      <dgm:spPr/>
      <dgm:t>
        <a:bodyPr/>
        <a:lstStyle/>
        <a:p>
          <a:r>
            <a:rPr lang="ru-RU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ТЕКСТ</a:t>
          </a:r>
          <a:endParaRPr lang="ru-RU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1342EB2-3B8A-4C67-A4E4-1D696D702274}" type="parTrans" cxnId="{5002DAD0-FFFB-47E7-BE94-5006CF0415C7}">
      <dgm:prSet/>
      <dgm:spPr/>
      <dgm:t>
        <a:bodyPr/>
        <a:lstStyle/>
        <a:p>
          <a:endParaRPr lang="ru-RU"/>
        </a:p>
      </dgm:t>
    </dgm:pt>
    <dgm:pt modelId="{6BC83708-E3A3-4DAD-A2C8-ADC7EB4270FE}" type="sibTrans" cxnId="{5002DAD0-FFFB-47E7-BE94-5006CF0415C7}">
      <dgm:prSet/>
      <dgm:spPr/>
      <dgm:t>
        <a:bodyPr/>
        <a:lstStyle/>
        <a:p>
          <a:endParaRPr lang="ru-RU"/>
        </a:p>
      </dgm:t>
    </dgm:pt>
    <dgm:pt modelId="{6B19B8D9-E9CF-42A7-BA66-BD4109D5A1BB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используется с целью контроля полученных учащимися знаний и сформированных умений и навыков, в том числе речевых.</a:t>
          </a:r>
          <a:endParaRPr lang="ru-RU" sz="2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5CFE55B-14FB-4673-9F8D-F4151BAF0FAB}" type="parTrans" cxnId="{0E369F8B-E966-497D-BBEE-CC2D07853D6A}">
      <dgm:prSet/>
      <dgm:spPr/>
      <dgm:t>
        <a:bodyPr/>
        <a:lstStyle/>
        <a:p>
          <a:endParaRPr lang="ru-RU"/>
        </a:p>
      </dgm:t>
    </dgm:pt>
    <dgm:pt modelId="{FC5421F2-B482-47B4-AF5B-11ECED6AFF0B}" type="sibTrans" cxnId="{0E369F8B-E966-497D-BBEE-CC2D07853D6A}">
      <dgm:prSet/>
      <dgm:spPr/>
      <dgm:t>
        <a:bodyPr/>
        <a:lstStyle/>
        <a:p>
          <a:endParaRPr lang="ru-RU"/>
        </a:p>
      </dgm:t>
    </dgm:pt>
    <dgm:pt modelId="{67687FCF-487C-48C5-8D26-F5838DBA9938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анализ текста постепенно развивает у детей привычку </a:t>
          </a: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сознательно</a:t>
          </a:r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подходить к </a:t>
          </a: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отбору речевых средств </a:t>
          </a:r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при </a:t>
          </a: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создании</a:t>
          </a:r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собственного текста, </a:t>
          </a:r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обеспечивает успех в изложении собственных мыслей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35BE863-7FC8-43BA-AEB1-98C48CABFF1E}" type="parTrans" cxnId="{6F2BC1F0-AFAC-4A95-9A18-CABA16B87194}">
      <dgm:prSet/>
      <dgm:spPr/>
      <dgm:t>
        <a:bodyPr/>
        <a:lstStyle/>
        <a:p>
          <a:endParaRPr lang="ru-RU"/>
        </a:p>
      </dgm:t>
    </dgm:pt>
    <dgm:pt modelId="{3F91E33E-ED1F-43AA-877B-58DBAC039641}" type="sibTrans" cxnId="{6F2BC1F0-AFAC-4A95-9A18-CABA16B87194}">
      <dgm:prSet/>
      <dgm:spPr/>
      <dgm:t>
        <a:bodyPr/>
        <a:lstStyle/>
        <a:p>
          <a:endParaRPr lang="ru-RU"/>
        </a:p>
      </dgm:t>
    </dgm:pt>
    <dgm:pt modelId="{0FD8BAC9-7382-4E88-B25B-8D624E251CD3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использование текста позволяет наиболее полно реализовать дидактический принцип единства обучения и воспитания</a:t>
          </a:r>
          <a:endParaRPr lang="ru-RU" sz="2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F3A6805-98C6-4404-8691-1CB7D4E182E4}" type="parTrans" cxnId="{C5EDA36E-DC30-45F6-910F-A14AC69C4AD8}">
      <dgm:prSet/>
      <dgm:spPr/>
      <dgm:t>
        <a:bodyPr/>
        <a:lstStyle/>
        <a:p>
          <a:endParaRPr lang="ru-RU"/>
        </a:p>
      </dgm:t>
    </dgm:pt>
    <dgm:pt modelId="{D4FDE5FA-24D8-497A-AB82-FC57C5AAD426}" type="sibTrans" cxnId="{C5EDA36E-DC30-45F6-910F-A14AC69C4AD8}">
      <dgm:prSet/>
      <dgm:spPr/>
      <dgm:t>
        <a:bodyPr/>
        <a:lstStyle/>
        <a:p>
          <a:endParaRPr lang="ru-RU"/>
        </a:p>
      </dgm:t>
    </dgm:pt>
    <dgm:pt modelId="{0CDDC34C-979E-497B-9E66-6032FB15D6DC}" type="pres">
      <dgm:prSet presAssocID="{B0735B4A-C59E-4CCA-A10B-5AFEB2A53C1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C74C82-189B-446B-9A16-55EA28E13CF0}" type="pres">
      <dgm:prSet presAssocID="{64A02691-011F-42EE-82BC-53D52A9DAAAB}" presName="roof" presStyleLbl="dkBgShp" presStyleIdx="0" presStyleCnt="2"/>
      <dgm:spPr/>
      <dgm:t>
        <a:bodyPr/>
        <a:lstStyle/>
        <a:p>
          <a:endParaRPr lang="ru-RU"/>
        </a:p>
      </dgm:t>
    </dgm:pt>
    <dgm:pt modelId="{BFC98F7E-C262-49C5-A927-A6A1580F6CFA}" type="pres">
      <dgm:prSet presAssocID="{64A02691-011F-42EE-82BC-53D52A9DAAAB}" presName="pillars" presStyleCnt="0"/>
      <dgm:spPr/>
    </dgm:pt>
    <dgm:pt modelId="{C84B818C-2F27-4CB8-9E69-3CCF7E5F0C97}" type="pres">
      <dgm:prSet presAssocID="{64A02691-011F-42EE-82BC-53D52A9DAAAB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07150B-6275-490C-87B0-22853AAFA47E}" type="pres">
      <dgm:prSet presAssocID="{67687FCF-487C-48C5-8D26-F5838DBA9938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487AFA-10F2-4D04-A535-9DD15AD96636}" type="pres">
      <dgm:prSet presAssocID="{0FD8BAC9-7382-4E88-B25B-8D624E251CD3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E6F4DE-E9DA-4B12-9BDB-06AB9DEE5098}" type="pres">
      <dgm:prSet presAssocID="{64A02691-011F-42EE-82BC-53D52A9DAAAB}" presName="base" presStyleLbl="dkBgShp" presStyleIdx="1" presStyleCnt="2"/>
      <dgm:spPr/>
    </dgm:pt>
  </dgm:ptLst>
  <dgm:cxnLst>
    <dgm:cxn modelId="{C5EDA36E-DC30-45F6-910F-A14AC69C4AD8}" srcId="{64A02691-011F-42EE-82BC-53D52A9DAAAB}" destId="{0FD8BAC9-7382-4E88-B25B-8D624E251CD3}" srcOrd="2" destOrd="0" parTransId="{2F3A6805-98C6-4404-8691-1CB7D4E182E4}" sibTransId="{D4FDE5FA-24D8-497A-AB82-FC57C5AAD426}"/>
    <dgm:cxn modelId="{CB8EF591-1CA8-44B5-9AFC-7E3BA37ED40D}" type="presOf" srcId="{64A02691-011F-42EE-82BC-53D52A9DAAAB}" destId="{5AC74C82-189B-446B-9A16-55EA28E13CF0}" srcOrd="0" destOrd="0" presId="urn:microsoft.com/office/officeart/2005/8/layout/hList3"/>
    <dgm:cxn modelId="{5002DAD0-FFFB-47E7-BE94-5006CF0415C7}" srcId="{B0735B4A-C59E-4CCA-A10B-5AFEB2A53C12}" destId="{64A02691-011F-42EE-82BC-53D52A9DAAAB}" srcOrd="0" destOrd="0" parTransId="{81342EB2-3B8A-4C67-A4E4-1D696D702274}" sibTransId="{6BC83708-E3A3-4DAD-A2C8-ADC7EB4270FE}"/>
    <dgm:cxn modelId="{D65F6BB5-F05F-4428-9F68-3CCAAFC8390C}" type="presOf" srcId="{67687FCF-487C-48C5-8D26-F5838DBA9938}" destId="{3F07150B-6275-490C-87B0-22853AAFA47E}" srcOrd="0" destOrd="0" presId="urn:microsoft.com/office/officeart/2005/8/layout/hList3"/>
    <dgm:cxn modelId="{0E369F8B-E966-497D-BBEE-CC2D07853D6A}" srcId="{64A02691-011F-42EE-82BC-53D52A9DAAAB}" destId="{6B19B8D9-E9CF-42A7-BA66-BD4109D5A1BB}" srcOrd="0" destOrd="0" parTransId="{85CFE55B-14FB-4673-9F8D-F4151BAF0FAB}" sibTransId="{FC5421F2-B482-47B4-AF5B-11ECED6AFF0B}"/>
    <dgm:cxn modelId="{4DDAEEB0-A650-4CFC-8FAB-E30F7AF559E6}" type="presOf" srcId="{B0735B4A-C59E-4CCA-A10B-5AFEB2A53C12}" destId="{0CDDC34C-979E-497B-9E66-6032FB15D6DC}" srcOrd="0" destOrd="0" presId="urn:microsoft.com/office/officeart/2005/8/layout/hList3"/>
    <dgm:cxn modelId="{8E38FF25-AC09-4ECC-8527-1501B3FFAA4C}" type="presOf" srcId="{0FD8BAC9-7382-4E88-B25B-8D624E251CD3}" destId="{2B487AFA-10F2-4D04-A535-9DD15AD96636}" srcOrd="0" destOrd="0" presId="urn:microsoft.com/office/officeart/2005/8/layout/hList3"/>
    <dgm:cxn modelId="{CF174C6B-EF73-4A46-9D7D-CB5B8A122A3B}" type="presOf" srcId="{6B19B8D9-E9CF-42A7-BA66-BD4109D5A1BB}" destId="{C84B818C-2F27-4CB8-9E69-3CCF7E5F0C97}" srcOrd="0" destOrd="0" presId="urn:microsoft.com/office/officeart/2005/8/layout/hList3"/>
    <dgm:cxn modelId="{6F2BC1F0-AFAC-4A95-9A18-CABA16B87194}" srcId="{64A02691-011F-42EE-82BC-53D52A9DAAAB}" destId="{67687FCF-487C-48C5-8D26-F5838DBA9938}" srcOrd="1" destOrd="0" parTransId="{835BE863-7FC8-43BA-AEB1-98C48CABFF1E}" sibTransId="{3F91E33E-ED1F-43AA-877B-58DBAC039641}"/>
    <dgm:cxn modelId="{911AED4A-22ED-41CE-9D03-004F33A79830}" type="presParOf" srcId="{0CDDC34C-979E-497B-9E66-6032FB15D6DC}" destId="{5AC74C82-189B-446B-9A16-55EA28E13CF0}" srcOrd="0" destOrd="0" presId="urn:microsoft.com/office/officeart/2005/8/layout/hList3"/>
    <dgm:cxn modelId="{099A83E2-19E0-4F09-AA17-010B533612D0}" type="presParOf" srcId="{0CDDC34C-979E-497B-9E66-6032FB15D6DC}" destId="{BFC98F7E-C262-49C5-A927-A6A1580F6CFA}" srcOrd="1" destOrd="0" presId="urn:microsoft.com/office/officeart/2005/8/layout/hList3"/>
    <dgm:cxn modelId="{9D751ADC-9756-4267-98AC-3485092FF4B7}" type="presParOf" srcId="{BFC98F7E-C262-49C5-A927-A6A1580F6CFA}" destId="{C84B818C-2F27-4CB8-9E69-3CCF7E5F0C97}" srcOrd="0" destOrd="0" presId="urn:microsoft.com/office/officeart/2005/8/layout/hList3"/>
    <dgm:cxn modelId="{10F238EC-DC34-4438-9ACC-18CED2F3ADD4}" type="presParOf" srcId="{BFC98F7E-C262-49C5-A927-A6A1580F6CFA}" destId="{3F07150B-6275-490C-87B0-22853AAFA47E}" srcOrd="1" destOrd="0" presId="urn:microsoft.com/office/officeart/2005/8/layout/hList3"/>
    <dgm:cxn modelId="{E3B6A5BF-93F0-4E89-9B5F-7B58DE2E1824}" type="presParOf" srcId="{BFC98F7E-C262-49C5-A927-A6A1580F6CFA}" destId="{2B487AFA-10F2-4D04-A535-9DD15AD96636}" srcOrd="2" destOrd="0" presId="urn:microsoft.com/office/officeart/2005/8/layout/hList3"/>
    <dgm:cxn modelId="{CEAF68CB-4A2A-4DAF-8279-ECDD72909E48}" type="presParOf" srcId="{0CDDC34C-979E-497B-9E66-6032FB15D6DC}" destId="{65E6F4DE-E9DA-4B12-9BDB-06AB9DEE5098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5A4E0E1-9546-4B89-8AF7-7969EFEF03BE}">
      <dsp:nvSpPr>
        <dsp:cNvPr id="0" name=""/>
        <dsp:cNvSpPr/>
      </dsp:nvSpPr>
      <dsp:spPr>
        <a:xfrm rot="5400000">
          <a:off x="-285014" y="290181"/>
          <a:ext cx="1900096" cy="1330067"/>
        </a:xfrm>
        <a:prstGeom prst="chevron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ТЕКСТ</a:t>
          </a:r>
          <a:endParaRPr lang="ru-RU" sz="2900" b="1" kern="1200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-285014" y="290181"/>
        <a:ext cx="1900096" cy="1330067"/>
      </dsp:txXfrm>
    </dsp:sp>
    <dsp:sp modelId="{99C8F390-052C-4310-81A0-839A7222A969}">
      <dsp:nvSpPr>
        <dsp:cNvPr id="0" name=""/>
        <dsp:cNvSpPr/>
      </dsp:nvSpPr>
      <dsp:spPr>
        <a:xfrm rot="5400000">
          <a:off x="4187962" y="-2852727"/>
          <a:ext cx="1235062" cy="69508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5400" kern="1200" dirty="0" smtClean="0">
              <a:latin typeface="Times New Roman" pitchFamily="18" charset="0"/>
              <a:cs typeface="Times New Roman" pitchFamily="18" charset="0"/>
            </a:rPr>
            <a:t>Единица обучения</a:t>
          </a:r>
          <a:endParaRPr lang="ru-RU" sz="54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4187962" y="-2852727"/>
        <a:ext cx="1235062" cy="6950852"/>
      </dsp:txXfrm>
    </dsp:sp>
    <dsp:sp modelId="{689B1F7E-6D7C-42D1-91E7-92830F5157B0}">
      <dsp:nvSpPr>
        <dsp:cNvPr id="0" name=""/>
        <dsp:cNvSpPr/>
      </dsp:nvSpPr>
      <dsp:spPr>
        <a:xfrm rot="5400000">
          <a:off x="-285014" y="1999262"/>
          <a:ext cx="1900096" cy="1330067"/>
        </a:xfrm>
        <a:prstGeom prst="chevron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ТЕКСТ</a:t>
          </a:r>
          <a:endParaRPr lang="ru-RU" sz="2900" b="1" kern="1200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-285014" y="1999262"/>
        <a:ext cx="1900096" cy="1330067"/>
      </dsp:txXfrm>
    </dsp:sp>
    <dsp:sp modelId="{50A19D68-1147-4BE5-9720-3055DB53C6BA}">
      <dsp:nvSpPr>
        <dsp:cNvPr id="0" name=""/>
        <dsp:cNvSpPr/>
      </dsp:nvSpPr>
      <dsp:spPr>
        <a:xfrm rot="5400000">
          <a:off x="4187962" y="-1143647"/>
          <a:ext cx="1235062" cy="69508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1376" tIns="30480" rIns="30480" bIns="30480" numCol="1" spcCol="1270" anchor="ctr" anchorCtr="0">
          <a:noAutofit/>
        </a:bodyPr>
        <a:lstStyle/>
        <a:p>
          <a:pPr marL="285750" lvl="1" indent="-285750" algn="l" defTabSz="2133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800" kern="1200" dirty="0" smtClean="0">
              <a:latin typeface="Times New Roman" pitchFamily="18" charset="0"/>
              <a:cs typeface="Times New Roman" pitchFamily="18" charset="0"/>
            </a:rPr>
            <a:t>Единица содержания обучения</a:t>
          </a:r>
          <a:endParaRPr lang="ru-RU" sz="48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4187962" y="-1143647"/>
        <a:ext cx="1235062" cy="6950852"/>
      </dsp:txXfrm>
    </dsp:sp>
    <dsp:sp modelId="{50BCB878-2608-4AB5-A179-F12BDD83DBFC}">
      <dsp:nvSpPr>
        <dsp:cNvPr id="0" name=""/>
        <dsp:cNvSpPr/>
      </dsp:nvSpPr>
      <dsp:spPr>
        <a:xfrm rot="5400000">
          <a:off x="-285014" y="3708343"/>
          <a:ext cx="1900096" cy="1330067"/>
        </a:xfrm>
        <a:prstGeom prst="chevron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ТЕКСТ</a:t>
          </a:r>
          <a:endParaRPr lang="ru-RU" sz="2900" b="1" kern="1200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-285014" y="3708343"/>
        <a:ext cx="1900096" cy="1330067"/>
      </dsp:txXfrm>
    </dsp:sp>
    <dsp:sp modelId="{AB9E0B8E-ACF5-474B-832E-0F4319E3F028}">
      <dsp:nvSpPr>
        <dsp:cNvPr id="0" name=""/>
        <dsp:cNvSpPr/>
      </dsp:nvSpPr>
      <dsp:spPr>
        <a:xfrm rot="5400000">
          <a:off x="4187962" y="565433"/>
          <a:ext cx="1235062" cy="69508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5400" kern="1200" dirty="0" smtClean="0">
              <a:latin typeface="Times New Roman" pitchFamily="18" charset="0"/>
              <a:cs typeface="Times New Roman" pitchFamily="18" charset="0"/>
            </a:rPr>
            <a:t>Единица контроля</a:t>
          </a:r>
          <a:endParaRPr lang="ru-RU" sz="54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4187962" y="565433"/>
        <a:ext cx="1235062" cy="695085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A20C3AE-2495-4D7F-9AC3-D5A735AC18CF}">
      <dsp:nvSpPr>
        <dsp:cNvPr id="0" name=""/>
        <dsp:cNvSpPr/>
      </dsp:nvSpPr>
      <dsp:spPr>
        <a:xfrm>
          <a:off x="2707140" y="2475761"/>
          <a:ext cx="2002542" cy="2002542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solidFill>
                <a:srgbClr val="C00000"/>
              </a:solidFill>
            </a:rPr>
            <a:t>Работа 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solidFill>
                <a:srgbClr val="C00000"/>
              </a:solidFill>
            </a:rPr>
            <a:t>с текстом</a:t>
          </a:r>
          <a:endParaRPr lang="ru-RU" sz="2900" b="1" kern="1200" dirty="0">
            <a:solidFill>
              <a:srgbClr val="C00000"/>
            </a:solidFill>
          </a:endParaRPr>
        </a:p>
      </dsp:txBody>
      <dsp:txXfrm>
        <a:off x="2707140" y="2475761"/>
        <a:ext cx="2002542" cy="2002542"/>
      </dsp:txXfrm>
    </dsp:sp>
    <dsp:sp modelId="{C357FDA5-031F-4F95-BAB6-7FB56C57DD17}">
      <dsp:nvSpPr>
        <dsp:cNvPr id="0" name=""/>
        <dsp:cNvSpPr/>
      </dsp:nvSpPr>
      <dsp:spPr>
        <a:xfrm rot="11700000">
          <a:off x="922637" y="2843287"/>
          <a:ext cx="1750052" cy="24352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15D66C-042C-4EAE-B8B2-B617BD16B47F}">
      <dsp:nvSpPr>
        <dsp:cNvPr id="0" name=""/>
        <dsp:cNvSpPr/>
      </dsp:nvSpPr>
      <dsp:spPr>
        <a:xfrm>
          <a:off x="1245" y="1977609"/>
          <a:ext cx="1902415" cy="1521932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Осмысленное чтение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1245" y="1977609"/>
        <a:ext cx="1902415" cy="1521932"/>
      </dsp:txXfrm>
    </dsp:sp>
    <dsp:sp modelId="{10DF90B6-2B1E-4428-9C1E-38DDF129ECEE}">
      <dsp:nvSpPr>
        <dsp:cNvPr id="0" name=""/>
        <dsp:cNvSpPr/>
      </dsp:nvSpPr>
      <dsp:spPr>
        <a:xfrm rot="14700000">
          <a:off x="1997382" y="1555265"/>
          <a:ext cx="1750052" cy="25790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E09E3B-6D29-4867-8DF5-0A4543E95D2B}">
      <dsp:nvSpPr>
        <dsp:cNvPr id="0" name=""/>
        <dsp:cNvSpPr/>
      </dsp:nvSpPr>
      <dsp:spPr>
        <a:xfrm>
          <a:off x="1551399" y="130208"/>
          <a:ext cx="1902415" cy="1521932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Поиск  информации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1551399" y="130208"/>
        <a:ext cx="1902415" cy="1521932"/>
      </dsp:txXfrm>
    </dsp:sp>
    <dsp:sp modelId="{505709BC-7357-49DC-8D15-C483BB66CDE1}">
      <dsp:nvSpPr>
        <dsp:cNvPr id="0" name=""/>
        <dsp:cNvSpPr/>
      </dsp:nvSpPr>
      <dsp:spPr>
        <a:xfrm rot="17700000">
          <a:off x="3669389" y="1566114"/>
          <a:ext cx="1750052" cy="236205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396D56-A0F9-4A64-8611-94076BCF75B0}">
      <dsp:nvSpPr>
        <dsp:cNvPr id="0" name=""/>
        <dsp:cNvSpPr/>
      </dsp:nvSpPr>
      <dsp:spPr>
        <a:xfrm>
          <a:off x="3963009" y="130208"/>
          <a:ext cx="1902415" cy="1521932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Интерпретация текста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3963009" y="130208"/>
        <a:ext cx="1902415" cy="1521932"/>
      </dsp:txXfrm>
    </dsp:sp>
    <dsp:sp modelId="{6E38B5D1-79D3-4D41-AD64-1A6E9BE032A6}">
      <dsp:nvSpPr>
        <dsp:cNvPr id="0" name=""/>
        <dsp:cNvSpPr/>
      </dsp:nvSpPr>
      <dsp:spPr>
        <a:xfrm rot="20700000">
          <a:off x="4744134" y="2850067"/>
          <a:ext cx="1750052" cy="22996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1D6C07-535A-4A18-BABB-E8B3C3092D84}">
      <dsp:nvSpPr>
        <dsp:cNvPr id="0" name=""/>
        <dsp:cNvSpPr/>
      </dsp:nvSpPr>
      <dsp:spPr>
        <a:xfrm>
          <a:off x="5513162" y="1977609"/>
          <a:ext cx="1902415" cy="1521932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5513162" y="1977609"/>
        <a:ext cx="1902415" cy="152193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AC74C82-189B-446B-9A16-55EA28E13CF0}">
      <dsp:nvSpPr>
        <dsp:cNvPr id="0" name=""/>
        <dsp:cNvSpPr/>
      </dsp:nvSpPr>
      <dsp:spPr>
        <a:xfrm>
          <a:off x="0" y="0"/>
          <a:ext cx="8352928" cy="1620180"/>
        </a:xfrm>
        <a:prstGeom prst="rect">
          <a:avLst/>
        </a:prstGeom>
        <a:solidFill>
          <a:schemeClr val="dk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ТЕКСТ</a:t>
          </a:r>
          <a:endParaRPr lang="ru-RU" sz="6500" kern="1200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0"/>
        <a:ext cx="8352928" cy="1620180"/>
      </dsp:txXfrm>
    </dsp:sp>
    <dsp:sp modelId="{C84B818C-2F27-4CB8-9E69-3CCF7E5F0C97}">
      <dsp:nvSpPr>
        <dsp:cNvPr id="0" name=""/>
        <dsp:cNvSpPr/>
      </dsp:nvSpPr>
      <dsp:spPr>
        <a:xfrm>
          <a:off x="4078" y="1620180"/>
          <a:ext cx="2781590" cy="340237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используется с целью контроля полученных учащимися знаний и сформированных умений и навыков, в том числе речевых.</a:t>
          </a:r>
          <a:endParaRPr lang="ru-RU" sz="2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078" y="1620180"/>
        <a:ext cx="2781590" cy="3402378"/>
      </dsp:txXfrm>
    </dsp:sp>
    <dsp:sp modelId="{3F07150B-6275-490C-87B0-22853AAFA47E}">
      <dsp:nvSpPr>
        <dsp:cNvPr id="0" name=""/>
        <dsp:cNvSpPr/>
      </dsp:nvSpPr>
      <dsp:spPr>
        <a:xfrm>
          <a:off x="2785668" y="1620180"/>
          <a:ext cx="2781590" cy="340237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анализ текста постепенно развивает у детей привычку </a:t>
          </a: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сознательно</a:t>
          </a: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подходить к </a:t>
          </a: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отбору речевых средств </a:t>
          </a: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при </a:t>
          </a: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создании</a:t>
          </a: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собственного текста, </a:t>
          </a: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обеспечивает успех в изложении собственных мыслей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85668" y="1620180"/>
        <a:ext cx="2781590" cy="3402378"/>
      </dsp:txXfrm>
    </dsp:sp>
    <dsp:sp modelId="{2B487AFA-10F2-4D04-A535-9DD15AD96636}">
      <dsp:nvSpPr>
        <dsp:cNvPr id="0" name=""/>
        <dsp:cNvSpPr/>
      </dsp:nvSpPr>
      <dsp:spPr>
        <a:xfrm>
          <a:off x="5567259" y="1620180"/>
          <a:ext cx="2781590" cy="340237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использование текста позволяет наиболее полно реализовать дидактический принцип единства обучения и воспитания</a:t>
          </a:r>
          <a:endParaRPr lang="ru-RU" sz="2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567259" y="1620180"/>
        <a:ext cx="2781590" cy="3402378"/>
      </dsp:txXfrm>
    </dsp:sp>
    <dsp:sp modelId="{65E6F4DE-E9DA-4B12-9BDB-06AB9DEE5098}">
      <dsp:nvSpPr>
        <dsp:cNvPr id="0" name=""/>
        <dsp:cNvSpPr/>
      </dsp:nvSpPr>
      <dsp:spPr>
        <a:xfrm>
          <a:off x="0" y="5022558"/>
          <a:ext cx="8352928" cy="378042"/>
        </a:xfrm>
        <a:prstGeom prst="rect">
          <a:avLst/>
        </a:prstGeom>
        <a:solidFill>
          <a:schemeClr val="dk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69454-D076-42F7-9A4C-C7197BCAA4DE}" type="datetimeFigureOut">
              <a:rPr lang="ru-RU" smtClean="0"/>
              <a:pPr/>
              <a:t>13.03.2017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077EF-61DF-41B8-9336-8242FBF48E7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69454-D076-42F7-9A4C-C7197BCAA4DE}" type="datetimeFigureOut">
              <a:rPr lang="ru-RU" smtClean="0"/>
              <a:pPr/>
              <a:t>13.03.2017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077EF-61DF-41B8-9336-8242FBF48E7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69454-D076-42F7-9A4C-C7197BCAA4DE}" type="datetimeFigureOut">
              <a:rPr lang="ru-RU" smtClean="0"/>
              <a:pPr/>
              <a:t>13.03.2017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077EF-61DF-41B8-9336-8242FBF48E7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0F8145-90AA-4ECE-8AD0-A33D86E13741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13.03.2017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5989C2-7116-400F-88DE-78EFD94093DA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0F8145-90AA-4ECE-8AD0-A33D86E13741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13.03.2017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5989C2-7116-400F-88DE-78EFD94093DA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0F8145-90AA-4ECE-8AD0-A33D86E13741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13.03.2017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5989C2-7116-400F-88DE-78EFD94093DA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0F8145-90AA-4ECE-8AD0-A33D86E13741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13.03.2017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5989C2-7116-400F-88DE-78EFD94093DA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0F8145-90AA-4ECE-8AD0-A33D86E13741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13.03.2017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5989C2-7116-400F-88DE-78EFD94093DA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0F8145-90AA-4ECE-8AD0-A33D86E13741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13.03.2017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5989C2-7116-400F-88DE-78EFD94093DA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0F8145-90AA-4ECE-8AD0-A33D86E13741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13.03.2017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5989C2-7116-400F-88DE-78EFD94093DA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0F8145-90AA-4ECE-8AD0-A33D86E13741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13.03.2017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5989C2-7116-400F-88DE-78EFD94093DA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69454-D076-42F7-9A4C-C7197BCAA4DE}" type="datetimeFigureOut">
              <a:rPr lang="ru-RU" smtClean="0"/>
              <a:pPr/>
              <a:t>13.03.2017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077EF-61DF-41B8-9336-8242FBF48E7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0F8145-90AA-4ECE-8AD0-A33D86E13741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13.03.2017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5989C2-7116-400F-88DE-78EFD94093DA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indent="-283464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0F8145-90AA-4ECE-8AD0-A33D86E13741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13.03.2017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5989C2-7116-400F-88DE-78EFD94093DA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0F8145-90AA-4ECE-8AD0-A33D86E13741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13.03.2017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5989C2-7116-400F-88DE-78EFD94093DA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69454-D076-42F7-9A4C-C7197BCAA4DE}" type="datetimeFigureOut">
              <a:rPr lang="ru-RU" smtClean="0"/>
              <a:pPr/>
              <a:t>13.03.2017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077EF-61DF-41B8-9336-8242FBF48E7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69454-D076-42F7-9A4C-C7197BCAA4DE}" type="datetimeFigureOut">
              <a:rPr lang="ru-RU" smtClean="0"/>
              <a:pPr/>
              <a:t>13.03.2017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077EF-61DF-41B8-9336-8242FBF48E7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69454-D076-42F7-9A4C-C7197BCAA4DE}" type="datetimeFigureOut">
              <a:rPr lang="ru-RU" smtClean="0"/>
              <a:pPr/>
              <a:t>13.03.2017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077EF-61DF-41B8-9336-8242FBF48E7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69454-D076-42F7-9A4C-C7197BCAA4DE}" type="datetimeFigureOut">
              <a:rPr lang="ru-RU" smtClean="0"/>
              <a:pPr/>
              <a:t>13.03.2017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077EF-61DF-41B8-9336-8242FBF48E7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69454-D076-42F7-9A4C-C7197BCAA4DE}" type="datetimeFigureOut">
              <a:rPr lang="ru-RU" smtClean="0"/>
              <a:pPr/>
              <a:t>13.03.2017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077EF-61DF-41B8-9336-8242FBF48E7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69454-D076-42F7-9A4C-C7197BCAA4DE}" type="datetimeFigureOut">
              <a:rPr lang="ru-RU" smtClean="0"/>
              <a:pPr/>
              <a:t>13.03.2017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077EF-61DF-41B8-9336-8242FBF48E7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69454-D076-42F7-9A4C-C7197BCAA4DE}" type="datetimeFigureOut">
              <a:rPr lang="ru-RU" smtClean="0"/>
              <a:pPr/>
              <a:t>13.03.2017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077EF-61DF-41B8-9336-8242FBF48E7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69454-D076-42F7-9A4C-C7197BCAA4DE}" type="datetimeFigureOut">
              <a:rPr lang="ru-RU" smtClean="0"/>
              <a:pPr/>
              <a:t>13.03.2017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077EF-61DF-41B8-9336-8242FBF48E7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C40F8145-90AA-4ECE-8AD0-A33D86E13741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13.03.2017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85989C2-7116-400F-88DE-78EFD94093DA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package" Target="../embeddings/______Microsoft_Office_PowerPoint1.sldx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Users\&#1055;&#1086;&#1083;&#1100;&#1079;&#1086;&#1074;&#1072;&#1090;&#1077;&#1083;&#1100;\Desktop\MVI_0880.MOV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s://im3-tub-ru.yandex.net/i?id=fa4746134335a30712d0314450d61dcc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79513" y="116632"/>
            <a:ext cx="8964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Региональный  научно-практический  семинар</a:t>
            </a:r>
          </a:p>
          <a:p>
            <a:pPr algn="ctr"/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971600" y="1196752"/>
            <a:ext cx="7632848" cy="34778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BottomRigh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Общеметодологические 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позиции </a:t>
            </a:r>
            <a:endParaRPr lang="ru-RU" sz="4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школьного литературного и языкового 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образования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19872" y="6237312"/>
            <a:ext cx="2839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16 марта 2017 года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nachalo4ka.ru/wp-content/uploads/2014/04/fon-v-liniyu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"/>
            <a:ext cx="9144001" cy="685800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43608" y="260648"/>
            <a:ext cx="7441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Реши пропорцию, аргументируй свой ответ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1484784"/>
            <a:ext cx="31128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Последовательность</a:t>
            </a: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действий во времени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331640" y="2780928"/>
            <a:ext cx="1584176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3568" y="2924944"/>
            <a:ext cx="2286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Повествование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Равно 11"/>
          <p:cNvSpPr/>
          <p:nvPr/>
        </p:nvSpPr>
        <p:spPr>
          <a:xfrm>
            <a:off x="7740352" y="2204864"/>
            <a:ext cx="1080120" cy="360040"/>
          </a:xfrm>
          <a:prstGeom prst="mathEqual">
            <a:avLst>
              <a:gd name="adj1" fmla="val 23520"/>
              <a:gd name="adj2" fmla="val 117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99992" y="1556792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Тезис + аргументы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5652120" y="2276872"/>
            <a:ext cx="1584176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292080" y="2708920"/>
            <a:ext cx="2492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…………………..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0068" y="4077072"/>
            <a:ext cx="897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Составьте недостающую пропорцию, аргументируй свой ответ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43808" y="4725144"/>
            <a:ext cx="2492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…………………..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3203848" y="5373216"/>
            <a:ext cx="1584176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843808" y="5589240"/>
            <a:ext cx="2492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…………………..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Равно 19"/>
          <p:cNvSpPr/>
          <p:nvPr/>
        </p:nvSpPr>
        <p:spPr>
          <a:xfrm>
            <a:off x="3635896" y="2132856"/>
            <a:ext cx="1080120" cy="368424"/>
          </a:xfrm>
          <a:prstGeom prst="mathEqual">
            <a:avLst>
              <a:gd name="adj1" fmla="val 23520"/>
              <a:gd name="adj2" fmla="val 117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Стрелка вправо 20"/>
          <p:cNvSpPr/>
          <p:nvPr/>
        </p:nvSpPr>
        <p:spPr>
          <a:xfrm>
            <a:off x="7308304" y="1700808"/>
            <a:ext cx="432048" cy="288032"/>
          </a:xfrm>
          <a:prstGeom prst="rightArrow">
            <a:avLst>
              <a:gd name="adj1" fmla="val 30952"/>
              <a:gd name="adj2" fmla="val 468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7812360" y="1628800"/>
            <a:ext cx="909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вывод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ds03.infourok.ru/uploads/ex/08cd/00026644-e5aa1727/hello_html_m33734a0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16" y="764704"/>
            <a:ext cx="9145016" cy="609329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63080" y="188640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Восстановите древний пергамент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1619672" y="1977807"/>
            <a:ext cx="582525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Текст 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– это связанное …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 определённую … 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В большинстве случаев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текст состоит из нескольких …, связанных между собой … и посвящённых одной … .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 l="10394" t="20160" r="9754" b="17681"/>
          <a:stretch>
            <a:fillRect/>
          </a:stretch>
        </p:blipFill>
        <p:spPr bwMode="auto">
          <a:xfrm>
            <a:off x="-2700" y="980728"/>
            <a:ext cx="9146700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57858" y="188640"/>
            <a:ext cx="908614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«Переводчик». Замени иноязычное слово русским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9922" t="11760" r="10226" b="16841"/>
          <a:stretch>
            <a:fillRect/>
          </a:stretch>
        </p:blipFill>
        <p:spPr bwMode="auto">
          <a:xfrm>
            <a:off x="35640" y="764704"/>
            <a:ext cx="9108360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7858" y="188640"/>
            <a:ext cx="92325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«Проверь себя».Замени иноязычное слово русским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ownload.photo-sj.ru/images/%D1%81%D0%BA%D0%B0%D1%87%D0%B0%D1%82%D1%8C%20%D0%BA%D0%B0%D1%80%D1%82%D0%B8%D0%BD%D0%BA%D0%B8%20%D0%B4%D0%BB%D1%8F%20%D0%BF%D1%80%D0%B5%D0%B7%D0%B5%D0%BD%D1%82%D0%B0%D1%86%D0%B8%D0%B9%20powerpoint/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040" cy="6957392"/>
          </a:xfrm>
          <a:prstGeom prst="rect">
            <a:avLst/>
          </a:prstGeom>
          <a:noFill/>
        </p:spPr>
      </p:pic>
      <p:pic>
        <p:nvPicPr>
          <p:cNvPr id="2" name="Picture 2" descr="http://xn--464-5cdtbfyji0fdi.xn--p1ai/images/files/osn_sved_org/obr_st/fgos/fgo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756" y="476673"/>
            <a:ext cx="720080" cy="86409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03648" y="476672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Ученик овладеет  следующими коммуникативными действиями:</a:t>
            </a:r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1340768"/>
            <a:ext cx="7992888" cy="470898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умение создавать устные и письменные тексты разных типов, стилей  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речи и жанров с учетом замысла, адресата и ситуации общения;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•  свободно, правильно излагать свои мысли в устной и 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письменной форме;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•   владеть разными видами монолога и диалога;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•   участвовать в речевом общении, соблюдая нормы  речевого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этикета;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• оценивать свою речь с точки зрения ее содержания,    языкового     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оформления, находить грамматические и речевые ошибки,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недочеты, исправлять их, совершенствовать и редактировать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собственные тексты;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•  воспроизводить прослушанный или прочитанный текст с разной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степенью свернутости;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• умение выступать перед аудиторией сверстников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P387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149080"/>
            <a:ext cx="367240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323528" y="1268760"/>
          <a:ext cx="4248472" cy="2646294"/>
        </p:xfrm>
        <a:graphic>
          <a:graphicData uri="http://schemas.openxmlformats.org/presentationml/2006/ole">
            <p:oleObj spid="_x0000_s1027" name="Слайд" r:id="rId4" imgW="4569445" imgH="3426611" progId="PowerPoint.Slide.12">
              <p:embed/>
            </p:oleObj>
          </a:graphicData>
        </a:graphic>
      </p:graphicFrame>
      <p:pic>
        <p:nvPicPr>
          <p:cNvPr id="7" name="Рисунок 6" descr="C:\Users\Пользователь\Desktop\DCIM\103_0202\IMGP386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188640"/>
            <a:ext cx="374441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Пользователь\Desktop\DCIM\103_0202\IMGP385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3501008"/>
            <a:ext cx="374441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79512" y="188640"/>
            <a:ext cx="453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Урок-проект по литературе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«Диалог с природой». Тема природы в лирике поэтов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XX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века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а страницы, текст, книги, стол, заклад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1827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99592" y="188640"/>
            <a:ext cx="75608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Century Schoolbook" pitchFamily="18" charset="0"/>
              </a:rPr>
              <a:t>Урок-проект  по русскому языку </a:t>
            </a:r>
          </a:p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Century Schoolbook" pitchFamily="18" charset="0"/>
              </a:rPr>
              <a:t>6 класс</a:t>
            </a:r>
          </a:p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Century Schoolbook" pitchFamily="18" charset="0"/>
              </a:rPr>
              <a:t>Постигаем «тайны»текста</a:t>
            </a:r>
            <a:endParaRPr lang="ru-RU" sz="4800" b="1" dirty="0">
              <a:solidFill>
                <a:srgbClr val="002060"/>
              </a:solidFill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tatic3.depositphotos.com/1003492/169/v/950/depositphotos_1695273-Blue-film.jpg"/>
          <p:cNvPicPr>
            <a:picLocks noChangeAspect="1" noChangeArrowheads="1"/>
          </p:cNvPicPr>
          <p:nvPr/>
        </p:nvPicPr>
        <p:blipFill>
          <a:blip r:embed="rId2" cstate="print"/>
          <a:srcRect l="29736"/>
          <a:stretch>
            <a:fillRect/>
          </a:stretch>
        </p:blipFill>
        <p:spPr bwMode="auto">
          <a:xfrm>
            <a:off x="0" y="-28575"/>
            <a:ext cx="9347523" cy="6886575"/>
          </a:xfrm>
          <a:prstGeom prst="rect">
            <a:avLst/>
          </a:prstGeom>
          <a:noFill/>
        </p:spPr>
      </p:pic>
      <p:pic>
        <p:nvPicPr>
          <p:cNvPr id="11266" name="Picture 2" descr="C:\Users\Пользователь\Desktop\129724.jpg"/>
          <p:cNvPicPr>
            <a:picLocks noChangeAspect="1" noChangeArrowheads="1"/>
          </p:cNvPicPr>
          <p:nvPr/>
        </p:nvPicPr>
        <p:blipFill>
          <a:blip r:embed="rId3" cstate="print"/>
          <a:srcRect l="7506" t="2267" r="51890" b="51290"/>
          <a:stretch>
            <a:fillRect/>
          </a:stretch>
        </p:blipFill>
        <p:spPr bwMode="auto">
          <a:xfrm>
            <a:off x="6732240" y="2852936"/>
            <a:ext cx="2592287" cy="2171917"/>
          </a:xfrm>
          <a:prstGeom prst="rect">
            <a:avLst/>
          </a:prstGeom>
          <a:noFill/>
        </p:spPr>
      </p:pic>
      <p:pic>
        <p:nvPicPr>
          <p:cNvPr id="11267" name="Picture 3" descr="C:\Users\Пользователь\Desktop\129724.jpg"/>
          <p:cNvPicPr>
            <a:picLocks noChangeAspect="1" noChangeArrowheads="1"/>
          </p:cNvPicPr>
          <p:nvPr/>
        </p:nvPicPr>
        <p:blipFill>
          <a:blip r:embed="rId3" cstate="print"/>
          <a:srcRect l="52835" t="3557" r="2751" b="51290"/>
          <a:stretch>
            <a:fillRect/>
          </a:stretch>
        </p:blipFill>
        <p:spPr bwMode="auto">
          <a:xfrm>
            <a:off x="-180528" y="2708920"/>
            <a:ext cx="2417412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1268" name="Picture 4" descr="C:\Users\Пользователь\Desktop\129724.jpg"/>
          <p:cNvPicPr>
            <a:picLocks noChangeAspect="1" noChangeArrowheads="1"/>
          </p:cNvPicPr>
          <p:nvPr/>
        </p:nvPicPr>
        <p:blipFill>
          <a:blip r:embed="rId3" cstate="print"/>
          <a:srcRect l="53780" t="52580" r="11256" b="6137"/>
          <a:stretch>
            <a:fillRect/>
          </a:stretch>
        </p:blipFill>
        <p:spPr bwMode="auto">
          <a:xfrm>
            <a:off x="4067944" y="2996952"/>
            <a:ext cx="2497778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1269" name="Picture 5" descr="C:\Users\Пользователь\Desktop\129724.jpg"/>
          <p:cNvPicPr>
            <a:picLocks noChangeAspect="1" noChangeArrowheads="1"/>
          </p:cNvPicPr>
          <p:nvPr/>
        </p:nvPicPr>
        <p:blipFill>
          <a:blip r:embed="rId3" cstate="print"/>
          <a:srcRect l="4641" t="53870" r="56615" b="4847"/>
          <a:stretch>
            <a:fillRect/>
          </a:stretch>
        </p:blipFill>
        <p:spPr bwMode="auto">
          <a:xfrm>
            <a:off x="1979712" y="2924944"/>
            <a:ext cx="2491026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67544" y="332656"/>
            <a:ext cx="8424936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Рассмотрите картинки. Составьте текст, соблюдая последовательность  событий. Какой тип речи вы будете использовать? Аргументируйте свой  свой вывод. Придумайте название, которое будет соответствовать  выбранному  вами типу речи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VI_0880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87624" y="476672"/>
            <a:ext cx="7680853" cy="5760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C:\Users\Пользователь\Desktop\117___03\IMG_08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88640"/>
            <a:ext cx="4571999" cy="3428999"/>
          </a:xfrm>
          <a:prstGeom prst="rect">
            <a:avLst/>
          </a:prstGeom>
          <a:noFill/>
        </p:spPr>
      </p:pic>
      <p:pic>
        <p:nvPicPr>
          <p:cNvPr id="26629" name="Picture 5" descr="C:\Users\Пользователь\Desktop\117___03\IMG_08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013" y="3185591"/>
            <a:ext cx="4453003" cy="3339753"/>
          </a:xfrm>
          <a:prstGeom prst="rect">
            <a:avLst/>
          </a:prstGeom>
          <a:noFill/>
        </p:spPr>
      </p:pic>
      <p:pic>
        <p:nvPicPr>
          <p:cNvPr id="26630" name="Picture 6" descr="C:\Users\Пользователь\Desktop\117___03\IMG_08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88640"/>
            <a:ext cx="3744416" cy="2808312"/>
          </a:xfrm>
          <a:prstGeom prst="rect">
            <a:avLst/>
          </a:prstGeom>
          <a:noFill/>
        </p:spPr>
      </p:pic>
      <p:pic>
        <p:nvPicPr>
          <p:cNvPr id="26631" name="Picture 7" descr="C:\Users\Пользователь\Desktop\117___03\IMG_09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789040"/>
            <a:ext cx="3816424" cy="28623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презентации &quot;Экономика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347864" y="1412776"/>
            <a:ext cx="51125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Текстоориентированный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подход к изучению русского языка и литературы как способ формирования практических речевых компетенций учащихся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4048" y="5229200"/>
            <a:ext cx="396044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Учитель русского языка и литературы</a:t>
            </a: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ысшей квалификационной категории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МБОУ «Лицей № 24 имени Героя Советского Союза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АВ.Корявина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Сторожева  Наталья Николаевна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7624" y="648866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16 марта 2017 года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im0-tub-ru.yandex.net/i?id=68eaabf9c4337a1a2442973680e68bdc-l&amp;n=13"/>
          <p:cNvPicPr>
            <a:picLocks noChangeAspect="1" noChangeArrowheads="1"/>
          </p:cNvPicPr>
          <p:nvPr/>
        </p:nvPicPr>
        <p:blipFill>
          <a:blip r:embed="rId2" cstate="print"/>
          <a:srcRect l="2228" r="4837" b="1422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3" name="Схема 2"/>
          <p:cNvGraphicFramePr/>
          <p:nvPr/>
        </p:nvGraphicFramePr>
        <p:xfrm>
          <a:off x="395536" y="620688"/>
          <a:ext cx="8352928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im2-tub-ru.yandex.net/i?id=e4557d11ddf828ed7319efb160bd954d-l&amp;n=13"/>
          <p:cNvPicPr>
            <a:picLocks noChangeAspect="1" noChangeArrowheads="1"/>
          </p:cNvPicPr>
          <p:nvPr/>
        </p:nvPicPr>
        <p:blipFill>
          <a:blip r:embed="rId2" cstate="print"/>
          <a:srcRect b="10168"/>
          <a:stretch>
            <a:fillRect/>
          </a:stretch>
        </p:blipFill>
        <p:spPr bwMode="auto">
          <a:xfrm>
            <a:off x="0" y="0"/>
            <a:ext cx="915087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im0-tub-ru.yandex.net/i?id=68eaabf9c4337a1a2442973680e68bdc-l&amp;n=13"/>
          <p:cNvPicPr>
            <a:picLocks noChangeAspect="1" noChangeArrowheads="1"/>
          </p:cNvPicPr>
          <p:nvPr/>
        </p:nvPicPr>
        <p:blipFill>
          <a:blip r:embed="rId2" cstate="print"/>
          <a:srcRect l="2228" r="4837" b="1422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Схема 4"/>
          <p:cNvGraphicFramePr/>
          <p:nvPr/>
        </p:nvGraphicFramePr>
        <p:xfrm>
          <a:off x="467544" y="764704"/>
          <a:ext cx="8280920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download.photo-sj.ru/images/%D1%81%D0%BA%D0%B0%D1%87%D0%B0%D1%82%D1%8C%20%D0%BA%D0%B0%D1%80%D1%82%D0%B8%D0%BD%D0%BA%D0%B8%20%D0%B4%D0%BB%D1%8F%20%D0%BF%D1%80%D0%B5%D0%B7%D0%B5%D0%BD%D1%82%D0%B0%D1%86%D0%B8%D0%B9%20powerpoint/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0" y="-99392"/>
            <a:ext cx="9142040" cy="6957392"/>
          </a:xfrm>
          <a:prstGeom prst="rect">
            <a:avLst/>
          </a:prstGeom>
          <a:noFill/>
        </p:spPr>
      </p:pic>
      <p:pic>
        <p:nvPicPr>
          <p:cNvPr id="4" name="Рисунок 3"/>
          <p:cNvPicPr/>
          <p:nvPr/>
        </p:nvPicPr>
        <p:blipFill>
          <a:blip r:embed="rId3" cstate="print"/>
          <a:srcRect l="61923" t="29083" r="16047" b="32155"/>
          <a:stretch>
            <a:fillRect/>
          </a:stretch>
        </p:blipFill>
        <p:spPr bwMode="auto">
          <a:xfrm>
            <a:off x="755576" y="548680"/>
            <a:ext cx="7632848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/>
          <p:nvPr/>
        </p:nvPicPr>
        <p:blipFill>
          <a:blip r:embed="rId4" cstate="print"/>
          <a:srcRect l="63791" t="24363" r="21404" b="54826"/>
          <a:stretch>
            <a:fillRect/>
          </a:stretch>
        </p:blipFill>
        <p:spPr bwMode="auto">
          <a:xfrm>
            <a:off x="827584" y="2996952"/>
            <a:ext cx="374441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Блок-схема: альтернативный процесс 4"/>
          <p:cNvSpPr/>
          <p:nvPr/>
        </p:nvSpPr>
        <p:spPr>
          <a:xfrm>
            <a:off x="827584" y="1484784"/>
            <a:ext cx="7416824" cy="720080"/>
          </a:xfrm>
          <a:prstGeom prst="flowChartAlternateProcess">
            <a:avLst/>
          </a:prstGeom>
          <a:solidFill>
            <a:srgbClr val="2A4A70">
              <a:alpha val="9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4" name="Picture 4" descr="http://gsmprotekt.ru/wp-content/uploads/2014/04/zeratul_Help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484784"/>
            <a:ext cx="864096" cy="864096"/>
          </a:xfrm>
          <a:prstGeom prst="rect">
            <a:avLst/>
          </a:prstGeom>
          <a:noFill/>
        </p:spPr>
      </p:pic>
      <p:pic>
        <p:nvPicPr>
          <p:cNvPr id="8" name="Picture 4" descr="http://gsmprotekt.ru/wp-content/uploads/2014/04/zeratul_Help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1412776"/>
            <a:ext cx="864096" cy="864096"/>
          </a:xfrm>
          <a:prstGeom prst="rect">
            <a:avLst/>
          </a:prstGeom>
          <a:noFill/>
        </p:spPr>
      </p:pic>
      <p:pic>
        <p:nvPicPr>
          <p:cNvPr id="9218" name="Picture 2" descr="http://www.metod-kopilka.ru/images/doc/43/38116/img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2996952"/>
            <a:ext cx="3672408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55576" y="188640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По данным международных исследований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2" cstate="print"/>
          <a:srcRect l="55131" t="17011" r="18405" b="64870"/>
          <a:stretch>
            <a:fillRect/>
          </a:stretch>
        </p:blipFill>
        <p:spPr bwMode="auto">
          <a:xfrm>
            <a:off x="323528" y="1268760"/>
            <a:ext cx="8568952" cy="4608512"/>
          </a:xfrm>
          <a:prstGeom prst="rect">
            <a:avLst/>
          </a:prstGeom>
          <a:noFill/>
          <a:ln w="57150">
            <a:solidFill>
              <a:srgbClr val="FF0000"/>
            </a:solidFill>
            <a:prstDash val="solid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ownload.photo-sj.ru/images/%D1%81%D0%BA%D0%B0%D1%87%D0%B0%D1%82%D1%8C%20%D0%BA%D0%B0%D1%80%D1%82%D0%B8%D0%BD%D0%BA%D0%B8%20%D0%B4%D0%BB%D1%8F%20%D0%BF%D1%80%D0%B5%D0%B7%D0%B5%D0%BD%D1%82%D0%B0%D1%86%D0%B8%D0%B9%20powerpoint/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040" cy="6957392"/>
          </a:xfrm>
          <a:prstGeom prst="rect">
            <a:avLst/>
          </a:prstGeom>
          <a:noFill/>
        </p:spPr>
      </p:pic>
      <p:graphicFrame>
        <p:nvGraphicFramePr>
          <p:cNvPr id="7" name="Схема 6"/>
          <p:cNvGraphicFramePr/>
          <p:nvPr/>
        </p:nvGraphicFramePr>
        <p:xfrm>
          <a:off x="899592" y="1484784"/>
          <a:ext cx="7416824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588224" y="3789040"/>
            <a:ext cx="1847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Использование </a:t>
            </a:r>
          </a:p>
          <a:p>
            <a:r>
              <a:rPr lang="ru-RU" dirty="0" smtClean="0"/>
              <a:t>информации</a:t>
            </a:r>
            <a:endParaRPr lang="ru-RU" dirty="0"/>
          </a:p>
        </p:txBody>
      </p:sp>
      <p:pic>
        <p:nvPicPr>
          <p:cNvPr id="2" name="Picture 2" descr="http://xn--464-5cdtbfyji0fdi.xn--p1ai/images/files/osn_sved_org/obr_st/fgos/fgos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2756" y="476673"/>
            <a:ext cx="720080" cy="86409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835696" y="476672"/>
            <a:ext cx="6192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FF00"/>
                </a:solidFill>
              </a:rPr>
              <a:t>Умения, свидетельствующие о полном понимании текста</a:t>
            </a:r>
            <a:endParaRPr lang="ru-RU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ownload.photo-sj.ru/images/%D1%81%D0%BA%D0%B0%D1%87%D0%B0%D1%82%D1%8C%20%D0%BA%D0%B0%D1%80%D1%82%D0%B8%D0%BD%D0%BA%D0%B8%20%D0%B4%D0%BB%D1%8F%20%D0%BF%D1%80%D0%B5%D0%B7%D0%B5%D0%BD%D1%82%D0%B0%D1%86%D0%B8%D0%B9%20powerpoint/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040" cy="6957392"/>
          </a:xfrm>
          <a:prstGeom prst="rect">
            <a:avLst/>
          </a:prstGeom>
          <a:noFill/>
        </p:spPr>
      </p:pic>
      <p:pic>
        <p:nvPicPr>
          <p:cNvPr id="2" name="Picture 2" descr="http://xn--464-5cdtbfyji0fdi.xn--p1ai/images/files/osn_sved_org/obr_st/fgos/fgo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756" y="476673"/>
            <a:ext cx="720080" cy="86409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03648" y="476672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Ученик овладеет  следующими коммуникативными действиями:</a:t>
            </a:r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1340768"/>
            <a:ext cx="7992888" cy="470898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умение создавать устные и письменные тексты разных типов, стилей  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речи и жанров с учетом замысла, адресата и ситуации общения;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•  свободно, правильно излагать свои мысли в устной и 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письменной форме;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•   владеть разными видами монолога и диалога;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•   участвовать в речевом общении, соблюдая нормы  речевого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этикета;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• оценивать свою речь с точки зрения ее содержания,    языкового     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оформления, находить грамматические и речевые ошибки,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недочеты, исправлять их, совершенствовать и редактировать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собственные тексты;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•  воспроизводить прослушанный или прочитанный текст с разной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степенью свернутости;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• умение выступать перед аудиторией сверстников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ownload.photo-sj.ru/images/%D1%81%D0%BA%D0%B0%D1%87%D0%B0%D1%82%D1%8C%20%D0%BA%D0%B0%D1%80%D1%82%D0%B8%D0%BD%D0%BA%D0%B8%20%D0%B4%D0%BB%D1%8F%20%D0%BF%D1%80%D0%B5%D0%B7%D0%B5%D0%BD%D1%82%D0%B0%D1%86%D0%B8%D0%B9%20powerpoint/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040" cy="6957392"/>
          </a:xfrm>
          <a:prstGeom prst="rect">
            <a:avLst/>
          </a:prstGeom>
          <a:noFill/>
        </p:spPr>
      </p:pic>
      <p:pic>
        <p:nvPicPr>
          <p:cNvPr id="2" name="Picture 2" descr="http://xn--464-5cdtbfyji0fdi.xn--p1ai/images/files/osn_sved_org/obr_st/fgos/fgo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756" y="476673"/>
            <a:ext cx="720080" cy="86409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03648" y="476672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Традиционные виды деятельности по формированию навыков работы с текстом</a:t>
            </a:r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1340768"/>
            <a:ext cx="7992888" cy="501675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32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создание текстов разных стилей, разных типов речи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32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нахождение границ  предложений в тексте</a:t>
            </a:r>
            <a:endPara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32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восстановление деформированного текста</a:t>
            </a:r>
            <a:endPara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32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собирание текста из фрагментов</a:t>
            </a:r>
            <a:endPara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32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определение темы, главной мысли, идеи</a:t>
            </a:r>
            <a:endPara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32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озаглавливание</a:t>
            </a:r>
            <a:endPara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32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дописывание концовки текста</a:t>
            </a:r>
            <a:endPara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32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комплексный анализ текста</a:t>
            </a:r>
            <a:endPara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0-tub-ru.yandex.net/i?id=68eaabf9c4337a1a2442973680e68bdc-l&amp;n=13"/>
          <p:cNvPicPr>
            <a:picLocks noChangeAspect="1" noChangeArrowheads="1"/>
          </p:cNvPicPr>
          <p:nvPr/>
        </p:nvPicPr>
        <p:blipFill>
          <a:blip r:embed="rId2" cstate="print"/>
          <a:srcRect l="2228" r="4837" b="1422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7544" y="692696"/>
            <a:ext cx="8352928" cy="15417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Inverted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Нетрадиционные формы работы с текстом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2132856"/>
            <a:ext cx="53596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=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нетрадиционное начало урока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2708920"/>
            <a:ext cx="59045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=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вопрос-интрига: «Верите ли вы?»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3284984"/>
            <a:ext cx="69276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=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поиск истинных и ложных утверждений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3789040"/>
            <a:ext cx="65577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=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решение лингвистических пропорций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4293096"/>
            <a:ext cx="37284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=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дидактические игры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560" y="4869160"/>
            <a:ext cx="53918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=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нетрадиционная  форма урока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6" name="Picture 2" descr="https://upload.wikimedia.org/wikipedia/commons/4/4e/Exclamation-mark_animated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1772816"/>
            <a:ext cx="1366222" cy="4104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536</Words>
  <Application>Microsoft Office PowerPoint</Application>
  <PresentationFormat>Экран (4:3)</PresentationFormat>
  <Paragraphs>100</Paragraphs>
  <Slides>21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Тема Office</vt:lpstr>
      <vt:lpstr>Солнцестояние</vt:lpstr>
      <vt:lpstr>Слайд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50</cp:revision>
  <dcterms:created xsi:type="dcterms:W3CDTF">2017-03-08T14:00:05Z</dcterms:created>
  <dcterms:modified xsi:type="dcterms:W3CDTF">2017-03-13T18:16:30Z</dcterms:modified>
</cp:coreProperties>
</file>